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60" r:id="rId4"/>
    <p:sldId id="377" r:id="rId5"/>
    <p:sldId id="371" r:id="rId6"/>
    <p:sldId id="372" r:id="rId7"/>
    <p:sldId id="378" r:id="rId8"/>
    <p:sldId id="379" r:id="rId9"/>
    <p:sldId id="380" r:id="rId10"/>
    <p:sldId id="313" r:id="rId11"/>
    <p:sldId id="312" r:id="rId12"/>
    <p:sldId id="381" r:id="rId13"/>
    <p:sldId id="382" r:id="rId14"/>
    <p:sldId id="383" r:id="rId15"/>
    <p:sldId id="393" r:id="rId16"/>
    <p:sldId id="384" r:id="rId17"/>
    <p:sldId id="394" r:id="rId18"/>
    <p:sldId id="395" r:id="rId19"/>
    <p:sldId id="396" r:id="rId20"/>
    <p:sldId id="385" r:id="rId21"/>
    <p:sldId id="386" r:id="rId22"/>
    <p:sldId id="392" r:id="rId23"/>
    <p:sldId id="397" r:id="rId24"/>
    <p:sldId id="391" r:id="rId25"/>
    <p:sldId id="390" r:id="rId26"/>
    <p:sldId id="389" r:id="rId27"/>
    <p:sldId id="388" r:id="rId28"/>
    <p:sldId id="387" r:id="rId29"/>
    <p:sldId id="274" r:id="rId30"/>
    <p:sldId id="298" r:id="rId31"/>
    <p:sldId id="29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EA715BF9-4CF0-4844-B1E6-2D9170D2086C}"/>
    <pc:docChg chg="modSld">
      <pc:chgData name="Wittman, Barry" userId="bff186cd-6ce8-41ba-8e8c-e85cdef216de" providerId="ADAL" clId="{EA715BF9-4CF0-4844-B1E6-2D9170D2086C}" dt="2025-01-14T22:12:44.663" v="0" actId="114"/>
      <pc:docMkLst>
        <pc:docMk/>
      </pc:docMkLst>
      <pc:sldChg chg="modSp">
        <pc:chgData name="Wittman, Barry" userId="bff186cd-6ce8-41ba-8e8c-e85cdef216de" providerId="ADAL" clId="{EA715BF9-4CF0-4844-B1E6-2D9170D2086C}" dt="2025-01-14T22:12:44.663" v="0" actId="114"/>
        <pc:sldMkLst>
          <pc:docMk/>
          <pc:sldMk cId="3675411086" sldId="395"/>
        </pc:sldMkLst>
        <pc:spChg chg="mod">
          <ac:chgData name="Wittman, Barry" userId="bff186cd-6ce8-41ba-8e8c-e85cdef216de" providerId="ADAL" clId="{EA715BF9-4CF0-4844-B1E6-2D9170D2086C}" dt="2025-01-14T22:12:44.663" v="0" actId="114"/>
          <ac:spMkLst>
            <pc:docMk/>
            <pc:sldMk cId="3675411086" sldId="395"/>
            <ac:spMk id="3" creationId="{C280D07A-1E7A-4042-A0C7-C16EA3BC5F5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367913-76C5-4854-8939-9B9E725C1314}" type="doc">
      <dgm:prSet loTypeId="urn:microsoft.com/office/officeart/2005/8/layout/radial1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DE59D5B-9513-4C9E-93AA-DD05A6EC0294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2000" dirty="0"/>
            <a:t>Server</a:t>
          </a:r>
        </a:p>
      </dgm:t>
    </dgm:pt>
    <dgm:pt modelId="{B6E84406-5670-4B96-A62B-03DE2CD67525}" type="parTrans" cxnId="{DCD52887-3ABD-473A-A4BF-293B7FBAE5BF}">
      <dgm:prSet/>
      <dgm:spPr/>
      <dgm:t>
        <a:bodyPr/>
        <a:lstStyle/>
        <a:p>
          <a:endParaRPr lang="en-US" sz="1600"/>
        </a:p>
      </dgm:t>
    </dgm:pt>
    <dgm:pt modelId="{705DE817-ED05-40D9-BCF8-089330197683}" type="sibTrans" cxnId="{DCD52887-3ABD-473A-A4BF-293B7FBAE5BF}">
      <dgm:prSet/>
      <dgm:spPr/>
      <dgm:t>
        <a:bodyPr/>
        <a:lstStyle/>
        <a:p>
          <a:endParaRPr lang="en-US" sz="1600"/>
        </a:p>
      </dgm:t>
    </dgm:pt>
    <dgm:pt modelId="{7006228C-7840-4856-B266-C484B176E4D6}">
      <dgm:prSet phldrT="[Text]" custT="1"/>
      <dgm:spPr/>
      <dgm:t>
        <a:bodyPr/>
        <a:lstStyle/>
        <a:p>
          <a:r>
            <a:rPr lang="en-US" sz="2000" dirty="0"/>
            <a:t>Client 1</a:t>
          </a:r>
        </a:p>
      </dgm:t>
    </dgm:pt>
    <dgm:pt modelId="{65C593D3-9946-4194-B4B8-383F354CEDC9}" type="parTrans" cxnId="{0B1D1D83-4C38-4A89-8DC2-E5AB80F9F2AF}">
      <dgm:prSet custT="1"/>
      <dgm:spPr>
        <a:ln w="44450">
          <a:solidFill>
            <a:schemeClr val="accent3"/>
          </a:solidFill>
          <a:headEnd type="triangle"/>
          <a:tailEnd type="triangle"/>
        </a:ln>
      </dgm:spPr>
      <dgm:t>
        <a:bodyPr/>
        <a:lstStyle/>
        <a:p>
          <a:endParaRPr lang="en-US" sz="400"/>
        </a:p>
      </dgm:t>
    </dgm:pt>
    <dgm:pt modelId="{E3E1AFB0-DACE-4C1A-95C2-5BBED76ADA1A}" type="sibTrans" cxnId="{0B1D1D83-4C38-4A89-8DC2-E5AB80F9F2AF}">
      <dgm:prSet/>
      <dgm:spPr/>
      <dgm:t>
        <a:bodyPr/>
        <a:lstStyle/>
        <a:p>
          <a:endParaRPr lang="en-US" sz="1600"/>
        </a:p>
      </dgm:t>
    </dgm:pt>
    <dgm:pt modelId="{94D4D629-3E05-4BA3-A2EF-2EEB948992ED}">
      <dgm:prSet phldrT="[Text]" custT="1"/>
      <dgm:spPr/>
      <dgm:t>
        <a:bodyPr/>
        <a:lstStyle/>
        <a:p>
          <a:r>
            <a:rPr lang="en-US" sz="2000" dirty="0"/>
            <a:t>Client 2</a:t>
          </a:r>
        </a:p>
      </dgm:t>
    </dgm:pt>
    <dgm:pt modelId="{442521A7-3730-4303-9B9A-5693A262123E}" type="parTrans" cxnId="{31BBAEC7-D40B-4480-B33C-270794E2D5DF}">
      <dgm:prSet custT="1"/>
      <dgm:spPr>
        <a:ln w="44450">
          <a:solidFill>
            <a:schemeClr val="accent3"/>
          </a:solidFill>
          <a:headEnd type="triangle"/>
          <a:tailEnd type="triangle"/>
        </a:ln>
      </dgm:spPr>
      <dgm:t>
        <a:bodyPr/>
        <a:lstStyle/>
        <a:p>
          <a:endParaRPr lang="en-US" sz="400"/>
        </a:p>
      </dgm:t>
    </dgm:pt>
    <dgm:pt modelId="{D8672843-1C57-42F7-9CA2-EF31786EEAAC}" type="sibTrans" cxnId="{31BBAEC7-D40B-4480-B33C-270794E2D5DF}">
      <dgm:prSet/>
      <dgm:spPr/>
      <dgm:t>
        <a:bodyPr/>
        <a:lstStyle/>
        <a:p>
          <a:endParaRPr lang="en-US" sz="1600"/>
        </a:p>
      </dgm:t>
    </dgm:pt>
    <dgm:pt modelId="{4643DEC3-7AD9-4CC1-8727-321D53776459}">
      <dgm:prSet phldrT="[Text]" custT="1"/>
      <dgm:spPr/>
      <dgm:t>
        <a:bodyPr/>
        <a:lstStyle/>
        <a:p>
          <a:r>
            <a:rPr lang="en-US" sz="2000" dirty="0"/>
            <a:t>Client 3</a:t>
          </a:r>
        </a:p>
      </dgm:t>
    </dgm:pt>
    <dgm:pt modelId="{5029CBC6-E073-48A0-8B7E-A2D5F648005E}" type="parTrans" cxnId="{673B5156-52B1-4BC1-8E90-6ECB99EC3016}">
      <dgm:prSet custT="1"/>
      <dgm:spPr>
        <a:ln w="44450">
          <a:solidFill>
            <a:schemeClr val="accent3"/>
          </a:solidFill>
          <a:headEnd type="triangle"/>
          <a:tailEnd type="triangle"/>
        </a:ln>
      </dgm:spPr>
      <dgm:t>
        <a:bodyPr/>
        <a:lstStyle/>
        <a:p>
          <a:endParaRPr lang="en-US" sz="400"/>
        </a:p>
      </dgm:t>
    </dgm:pt>
    <dgm:pt modelId="{EDF1F874-2B4C-442E-BE32-CE6787380E1D}" type="sibTrans" cxnId="{673B5156-52B1-4BC1-8E90-6ECB99EC3016}">
      <dgm:prSet/>
      <dgm:spPr/>
      <dgm:t>
        <a:bodyPr/>
        <a:lstStyle/>
        <a:p>
          <a:endParaRPr lang="en-US" sz="1600"/>
        </a:p>
      </dgm:t>
    </dgm:pt>
    <dgm:pt modelId="{6DA9E288-6B69-4244-B669-C6FF9B018B63}">
      <dgm:prSet phldrT="[Text]" custT="1"/>
      <dgm:spPr/>
      <dgm:t>
        <a:bodyPr/>
        <a:lstStyle/>
        <a:p>
          <a:r>
            <a:rPr lang="en-US" sz="2000" dirty="0"/>
            <a:t>Client 4</a:t>
          </a:r>
        </a:p>
      </dgm:t>
    </dgm:pt>
    <dgm:pt modelId="{81382A62-D8B8-4CE0-9ABD-6925D928BEAB}" type="parTrans" cxnId="{2E6BEFA3-639F-45EC-A239-31E6E47DEC2A}">
      <dgm:prSet custT="1"/>
      <dgm:spPr>
        <a:ln w="44450">
          <a:solidFill>
            <a:schemeClr val="accent3"/>
          </a:solidFill>
          <a:headEnd type="triangle"/>
          <a:tailEnd type="triangle"/>
        </a:ln>
      </dgm:spPr>
      <dgm:t>
        <a:bodyPr/>
        <a:lstStyle/>
        <a:p>
          <a:endParaRPr lang="en-US" sz="400"/>
        </a:p>
      </dgm:t>
    </dgm:pt>
    <dgm:pt modelId="{BB80A972-F136-4E37-90CA-C15A64A68D75}" type="sibTrans" cxnId="{2E6BEFA3-639F-45EC-A239-31E6E47DEC2A}">
      <dgm:prSet/>
      <dgm:spPr/>
      <dgm:t>
        <a:bodyPr/>
        <a:lstStyle/>
        <a:p>
          <a:endParaRPr lang="en-US" sz="1600"/>
        </a:p>
      </dgm:t>
    </dgm:pt>
    <dgm:pt modelId="{274684F4-72A6-434E-B7E6-155CCF5979AB}">
      <dgm:prSet phldrT="[Text]" custT="1"/>
      <dgm:spPr/>
      <dgm:t>
        <a:bodyPr/>
        <a:lstStyle/>
        <a:p>
          <a:r>
            <a:rPr lang="en-US" sz="2000" dirty="0"/>
            <a:t>Client 5</a:t>
          </a:r>
        </a:p>
      </dgm:t>
    </dgm:pt>
    <dgm:pt modelId="{49F7EC55-A101-4B72-BF48-BB19F5BA049D}" type="parTrans" cxnId="{07EF7A94-CA65-412D-8DC7-92A56B0B86E1}">
      <dgm:prSet custT="1"/>
      <dgm:spPr>
        <a:ln w="44450">
          <a:solidFill>
            <a:schemeClr val="accent3"/>
          </a:solidFill>
          <a:headEnd type="triangle"/>
          <a:tailEnd type="triangle"/>
        </a:ln>
      </dgm:spPr>
      <dgm:t>
        <a:bodyPr/>
        <a:lstStyle/>
        <a:p>
          <a:endParaRPr lang="en-US" sz="400"/>
        </a:p>
      </dgm:t>
    </dgm:pt>
    <dgm:pt modelId="{C35C92C3-2374-4B34-8C59-7116A4AF2A9F}" type="sibTrans" cxnId="{07EF7A94-CA65-412D-8DC7-92A56B0B86E1}">
      <dgm:prSet/>
      <dgm:spPr/>
      <dgm:t>
        <a:bodyPr/>
        <a:lstStyle/>
        <a:p>
          <a:endParaRPr lang="en-US" sz="1600"/>
        </a:p>
      </dgm:t>
    </dgm:pt>
    <dgm:pt modelId="{6BAE4A7C-0030-4C8D-965A-AC38EE8B492D}" type="pres">
      <dgm:prSet presAssocID="{EF367913-76C5-4854-8939-9B9E725C131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94CB6AF-2F47-4EE4-B92E-64E3184D5FB2}" type="pres">
      <dgm:prSet presAssocID="{3DE59D5B-9513-4C9E-93AA-DD05A6EC0294}" presName="centerShape" presStyleLbl="node0" presStyleIdx="0" presStyleCnt="1"/>
      <dgm:spPr/>
    </dgm:pt>
    <dgm:pt modelId="{EC6C31BC-90A2-4024-B068-9CA980A2D215}" type="pres">
      <dgm:prSet presAssocID="{65C593D3-9946-4194-B4B8-383F354CEDC9}" presName="Name9" presStyleLbl="parChTrans1D2" presStyleIdx="0" presStyleCnt="5"/>
      <dgm:spPr/>
    </dgm:pt>
    <dgm:pt modelId="{175AD100-5EE1-445C-96E7-F74557D828BB}" type="pres">
      <dgm:prSet presAssocID="{65C593D3-9946-4194-B4B8-383F354CEDC9}" presName="connTx" presStyleLbl="parChTrans1D2" presStyleIdx="0" presStyleCnt="5"/>
      <dgm:spPr/>
    </dgm:pt>
    <dgm:pt modelId="{A8212FF7-AED5-4C28-A396-E83D0FB6632F}" type="pres">
      <dgm:prSet presAssocID="{7006228C-7840-4856-B266-C484B176E4D6}" presName="node" presStyleLbl="node1" presStyleIdx="0" presStyleCnt="5">
        <dgm:presLayoutVars>
          <dgm:bulletEnabled val="1"/>
        </dgm:presLayoutVars>
      </dgm:prSet>
      <dgm:spPr/>
    </dgm:pt>
    <dgm:pt modelId="{B2CAA45C-822D-4AD6-AB9B-84CC1921BB44}" type="pres">
      <dgm:prSet presAssocID="{442521A7-3730-4303-9B9A-5693A262123E}" presName="Name9" presStyleLbl="parChTrans1D2" presStyleIdx="1" presStyleCnt="5"/>
      <dgm:spPr/>
    </dgm:pt>
    <dgm:pt modelId="{CB079DC4-6336-47B6-8F7D-3E7608E46A7D}" type="pres">
      <dgm:prSet presAssocID="{442521A7-3730-4303-9B9A-5693A262123E}" presName="connTx" presStyleLbl="parChTrans1D2" presStyleIdx="1" presStyleCnt="5"/>
      <dgm:spPr/>
    </dgm:pt>
    <dgm:pt modelId="{99647BC6-683B-4A44-BFA3-F75B077D983B}" type="pres">
      <dgm:prSet presAssocID="{94D4D629-3E05-4BA3-A2EF-2EEB948992ED}" presName="node" presStyleLbl="node1" presStyleIdx="1" presStyleCnt="5">
        <dgm:presLayoutVars>
          <dgm:bulletEnabled val="1"/>
        </dgm:presLayoutVars>
      </dgm:prSet>
      <dgm:spPr/>
    </dgm:pt>
    <dgm:pt modelId="{7323D6FB-3800-4CF4-8BAC-05B5AA4DE210}" type="pres">
      <dgm:prSet presAssocID="{5029CBC6-E073-48A0-8B7E-A2D5F648005E}" presName="Name9" presStyleLbl="parChTrans1D2" presStyleIdx="2" presStyleCnt="5"/>
      <dgm:spPr/>
    </dgm:pt>
    <dgm:pt modelId="{091D3645-A8A5-4649-88BC-42B0B6EAC8A0}" type="pres">
      <dgm:prSet presAssocID="{5029CBC6-E073-48A0-8B7E-A2D5F648005E}" presName="connTx" presStyleLbl="parChTrans1D2" presStyleIdx="2" presStyleCnt="5"/>
      <dgm:spPr/>
    </dgm:pt>
    <dgm:pt modelId="{8281A29D-6F34-4DC4-BBFB-2847A2CECFD8}" type="pres">
      <dgm:prSet presAssocID="{4643DEC3-7AD9-4CC1-8727-321D53776459}" presName="node" presStyleLbl="node1" presStyleIdx="2" presStyleCnt="5">
        <dgm:presLayoutVars>
          <dgm:bulletEnabled val="1"/>
        </dgm:presLayoutVars>
      </dgm:prSet>
      <dgm:spPr/>
    </dgm:pt>
    <dgm:pt modelId="{6BFC68AF-9139-4FE8-849A-1DB1CE21AA55}" type="pres">
      <dgm:prSet presAssocID="{81382A62-D8B8-4CE0-9ABD-6925D928BEAB}" presName="Name9" presStyleLbl="parChTrans1D2" presStyleIdx="3" presStyleCnt="5"/>
      <dgm:spPr/>
    </dgm:pt>
    <dgm:pt modelId="{D9F9CCE0-C930-4EFA-AC02-BED18DD5A570}" type="pres">
      <dgm:prSet presAssocID="{81382A62-D8B8-4CE0-9ABD-6925D928BEAB}" presName="connTx" presStyleLbl="parChTrans1D2" presStyleIdx="3" presStyleCnt="5"/>
      <dgm:spPr/>
    </dgm:pt>
    <dgm:pt modelId="{85FC4697-A3C5-499F-AA29-6CE99AEBA8B8}" type="pres">
      <dgm:prSet presAssocID="{6DA9E288-6B69-4244-B669-C6FF9B018B63}" presName="node" presStyleLbl="node1" presStyleIdx="3" presStyleCnt="5">
        <dgm:presLayoutVars>
          <dgm:bulletEnabled val="1"/>
        </dgm:presLayoutVars>
      </dgm:prSet>
      <dgm:spPr/>
    </dgm:pt>
    <dgm:pt modelId="{C84940CB-2B45-4C4B-8A69-2021B1DB8212}" type="pres">
      <dgm:prSet presAssocID="{49F7EC55-A101-4B72-BF48-BB19F5BA049D}" presName="Name9" presStyleLbl="parChTrans1D2" presStyleIdx="4" presStyleCnt="5"/>
      <dgm:spPr/>
    </dgm:pt>
    <dgm:pt modelId="{651B860C-A4B7-4B7C-8DD6-02B3617DBC40}" type="pres">
      <dgm:prSet presAssocID="{49F7EC55-A101-4B72-BF48-BB19F5BA049D}" presName="connTx" presStyleLbl="parChTrans1D2" presStyleIdx="4" presStyleCnt="5"/>
      <dgm:spPr/>
    </dgm:pt>
    <dgm:pt modelId="{7611FBF4-363E-4103-B12C-BB6A97E5CA68}" type="pres">
      <dgm:prSet presAssocID="{274684F4-72A6-434E-B7E6-155CCF5979AB}" presName="node" presStyleLbl="node1" presStyleIdx="4" presStyleCnt="5">
        <dgm:presLayoutVars>
          <dgm:bulletEnabled val="1"/>
        </dgm:presLayoutVars>
      </dgm:prSet>
      <dgm:spPr/>
    </dgm:pt>
  </dgm:ptLst>
  <dgm:cxnLst>
    <dgm:cxn modelId="{E658F104-3E2C-466B-AB9A-74BCAA99BE3B}" type="presOf" srcId="{3DE59D5B-9513-4C9E-93AA-DD05A6EC0294}" destId="{B94CB6AF-2F47-4EE4-B92E-64E3184D5FB2}" srcOrd="0" destOrd="0" presId="urn:microsoft.com/office/officeart/2005/8/layout/radial1"/>
    <dgm:cxn modelId="{4CEA3614-35CA-422E-B475-BF6460F98D4E}" type="presOf" srcId="{4643DEC3-7AD9-4CC1-8727-321D53776459}" destId="{8281A29D-6F34-4DC4-BBFB-2847A2CECFD8}" srcOrd="0" destOrd="0" presId="urn:microsoft.com/office/officeart/2005/8/layout/radial1"/>
    <dgm:cxn modelId="{04B54216-A7DD-4A92-8A80-F79662C6860B}" type="presOf" srcId="{65C593D3-9946-4194-B4B8-383F354CEDC9}" destId="{EC6C31BC-90A2-4024-B068-9CA980A2D215}" srcOrd="0" destOrd="0" presId="urn:microsoft.com/office/officeart/2005/8/layout/radial1"/>
    <dgm:cxn modelId="{979E2426-19A3-4204-9B70-8597F30A323F}" type="presOf" srcId="{5029CBC6-E073-48A0-8B7E-A2D5F648005E}" destId="{091D3645-A8A5-4649-88BC-42B0B6EAC8A0}" srcOrd="1" destOrd="0" presId="urn:microsoft.com/office/officeart/2005/8/layout/radial1"/>
    <dgm:cxn modelId="{183BC326-3AC8-4EC9-AC0E-E427B4797F2B}" type="presOf" srcId="{442521A7-3730-4303-9B9A-5693A262123E}" destId="{B2CAA45C-822D-4AD6-AB9B-84CC1921BB44}" srcOrd="0" destOrd="0" presId="urn:microsoft.com/office/officeart/2005/8/layout/radial1"/>
    <dgm:cxn modelId="{EB669F31-800E-40A1-AAFB-83035BEF6BC7}" type="presOf" srcId="{274684F4-72A6-434E-B7E6-155CCF5979AB}" destId="{7611FBF4-363E-4103-B12C-BB6A97E5CA68}" srcOrd="0" destOrd="0" presId="urn:microsoft.com/office/officeart/2005/8/layout/radial1"/>
    <dgm:cxn modelId="{673B5156-52B1-4BC1-8E90-6ECB99EC3016}" srcId="{3DE59D5B-9513-4C9E-93AA-DD05A6EC0294}" destId="{4643DEC3-7AD9-4CC1-8727-321D53776459}" srcOrd="2" destOrd="0" parTransId="{5029CBC6-E073-48A0-8B7E-A2D5F648005E}" sibTransId="{EDF1F874-2B4C-442E-BE32-CE6787380E1D}"/>
    <dgm:cxn modelId="{6D426559-ED3E-4736-83E5-F3002068D3A4}" type="presOf" srcId="{7006228C-7840-4856-B266-C484B176E4D6}" destId="{A8212FF7-AED5-4C28-A396-E83D0FB6632F}" srcOrd="0" destOrd="0" presId="urn:microsoft.com/office/officeart/2005/8/layout/radial1"/>
    <dgm:cxn modelId="{AC33DF79-6F05-48A1-B2AE-3E4231CB03E0}" type="presOf" srcId="{81382A62-D8B8-4CE0-9ABD-6925D928BEAB}" destId="{6BFC68AF-9139-4FE8-849A-1DB1CE21AA55}" srcOrd="0" destOrd="0" presId="urn:microsoft.com/office/officeart/2005/8/layout/radial1"/>
    <dgm:cxn modelId="{E153C27C-A9F4-4A9B-B127-DDB4FCB59E7C}" type="presOf" srcId="{94D4D629-3E05-4BA3-A2EF-2EEB948992ED}" destId="{99647BC6-683B-4A44-BFA3-F75B077D983B}" srcOrd="0" destOrd="0" presId="urn:microsoft.com/office/officeart/2005/8/layout/radial1"/>
    <dgm:cxn modelId="{0B1D1D83-4C38-4A89-8DC2-E5AB80F9F2AF}" srcId="{3DE59D5B-9513-4C9E-93AA-DD05A6EC0294}" destId="{7006228C-7840-4856-B266-C484B176E4D6}" srcOrd="0" destOrd="0" parTransId="{65C593D3-9946-4194-B4B8-383F354CEDC9}" sibTransId="{E3E1AFB0-DACE-4C1A-95C2-5BBED76ADA1A}"/>
    <dgm:cxn modelId="{DCD52887-3ABD-473A-A4BF-293B7FBAE5BF}" srcId="{EF367913-76C5-4854-8939-9B9E725C1314}" destId="{3DE59D5B-9513-4C9E-93AA-DD05A6EC0294}" srcOrd="0" destOrd="0" parTransId="{B6E84406-5670-4B96-A62B-03DE2CD67525}" sibTransId="{705DE817-ED05-40D9-BCF8-089330197683}"/>
    <dgm:cxn modelId="{1E255093-5996-45C4-8043-473B9C88E0AB}" type="presOf" srcId="{49F7EC55-A101-4B72-BF48-BB19F5BA049D}" destId="{651B860C-A4B7-4B7C-8DD6-02B3617DBC40}" srcOrd="1" destOrd="0" presId="urn:microsoft.com/office/officeart/2005/8/layout/radial1"/>
    <dgm:cxn modelId="{07EF7A94-CA65-412D-8DC7-92A56B0B86E1}" srcId="{3DE59D5B-9513-4C9E-93AA-DD05A6EC0294}" destId="{274684F4-72A6-434E-B7E6-155CCF5979AB}" srcOrd="4" destOrd="0" parTransId="{49F7EC55-A101-4B72-BF48-BB19F5BA049D}" sibTransId="{C35C92C3-2374-4B34-8C59-7116A4AF2A9F}"/>
    <dgm:cxn modelId="{642DBF94-9F04-4B09-9AFE-8E0CF66425FC}" type="presOf" srcId="{49F7EC55-A101-4B72-BF48-BB19F5BA049D}" destId="{C84940CB-2B45-4C4B-8A69-2021B1DB8212}" srcOrd="0" destOrd="0" presId="urn:microsoft.com/office/officeart/2005/8/layout/radial1"/>
    <dgm:cxn modelId="{7CC9659B-4774-4024-BD00-0CEC707F2A66}" type="presOf" srcId="{81382A62-D8B8-4CE0-9ABD-6925D928BEAB}" destId="{D9F9CCE0-C930-4EFA-AC02-BED18DD5A570}" srcOrd="1" destOrd="0" presId="urn:microsoft.com/office/officeart/2005/8/layout/radial1"/>
    <dgm:cxn modelId="{2E6BEFA3-639F-45EC-A239-31E6E47DEC2A}" srcId="{3DE59D5B-9513-4C9E-93AA-DD05A6EC0294}" destId="{6DA9E288-6B69-4244-B669-C6FF9B018B63}" srcOrd="3" destOrd="0" parTransId="{81382A62-D8B8-4CE0-9ABD-6925D928BEAB}" sibTransId="{BB80A972-F136-4E37-90CA-C15A64A68D75}"/>
    <dgm:cxn modelId="{516145C0-CCD4-4F74-8601-74260F9C40A0}" type="presOf" srcId="{65C593D3-9946-4194-B4B8-383F354CEDC9}" destId="{175AD100-5EE1-445C-96E7-F74557D828BB}" srcOrd="1" destOrd="0" presId="urn:microsoft.com/office/officeart/2005/8/layout/radial1"/>
    <dgm:cxn modelId="{0BFF5BC6-1198-41A4-AF4F-EF3F632EEEEC}" type="presOf" srcId="{5029CBC6-E073-48A0-8B7E-A2D5F648005E}" destId="{7323D6FB-3800-4CF4-8BAC-05B5AA4DE210}" srcOrd="0" destOrd="0" presId="urn:microsoft.com/office/officeart/2005/8/layout/radial1"/>
    <dgm:cxn modelId="{31BBAEC7-D40B-4480-B33C-270794E2D5DF}" srcId="{3DE59D5B-9513-4C9E-93AA-DD05A6EC0294}" destId="{94D4D629-3E05-4BA3-A2EF-2EEB948992ED}" srcOrd="1" destOrd="0" parTransId="{442521A7-3730-4303-9B9A-5693A262123E}" sibTransId="{D8672843-1C57-42F7-9CA2-EF31786EEAAC}"/>
    <dgm:cxn modelId="{D04E0CE2-80B3-47F5-B55D-C6FFFE0A54D8}" type="presOf" srcId="{EF367913-76C5-4854-8939-9B9E725C1314}" destId="{6BAE4A7C-0030-4C8D-965A-AC38EE8B492D}" srcOrd="0" destOrd="0" presId="urn:microsoft.com/office/officeart/2005/8/layout/radial1"/>
    <dgm:cxn modelId="{D6D0AAE7-3A7A-4A5A-AF00-44A07CE1C9D8}" type="presOf" srcId="{6DA9E288-6B69-4244-B669-C6FF9B018B63}" destId="{85FC4697-A3C5-499F-AA29-6CE99AEBA8B8}" srcOrd="0" destOrd="0" presId="urn:microsoft.com/office/officeart/2005/8/layout/radial1"/>
    <dgm:cxn modelId="{7DFA14FF-2872-48D3-9DD5-E01B82C2ADFF}" type="presOf" srcId="{442521A7-3730-4303-9B9A-5693A262123E}" destId="{CB079DC4-6336-47B6-8F7D-3E7608E46A7D}" srcOrd="1" destOrd="0" presId="urn:microsoft.com/office/officeart/2005/8/layout/radial1"/>
    <dgm:cxn modelId="{F7D186D8-5567-4ECD-9FA4-EBE55433F627}" type="presParOf" srcId="{6BAE4A7C-0030-4C8D-965A-AC38EE8B492D}" destId="{B94CB6AF-2F47-4EE4-B92E-64E3184D5FB2}" srcOrd="0" destOrd="0" presId="urn:microsoft.com/office/officeart/2005/8/layout/radial1"/>
    <dgm:cxn modelId="{8A9A9513-DB31-4683-9023-38B90B835807}" type="presParOf" srcId="{6BAE4A7C-0030-4C8D-965A-AC38EE8B492D}" destId="{EC6C31BC-90A2-4024-B068-9CA980A2D215}" srcOrd="1" destOrd="0" presId="urn:microsoft.com/office/officeart/2005/8/layout/radial1"/>
    <dgm:cxn modelId="{BFDFA665-2587-477B-89D2-AB400D05B74E}" type="presParOf" srcId="{EC6C31BC-90A2-4024-B068-9CA980A2D215}" destId="{175AD100-5EE1-445C-96E7-F74557D828BB}" srcOrd="0" destOrd="0" presId="urn:microsoft.com/office/officeart/2005/8/layout/radial1"/>
    <dgm:cxn modelId="{557C69A3-F22B-4979-BB89-9E14DE764AF8}" type="presParOf" srcId="{6BAE4A7C-0030-4C8D-965A-AC38EE8B492D}" destId="{A8212FF7-AED5-4C28-A396-E83D0FB6632F}" srcOrd="2" destOrd="0" presId="urn:microsoft.com/office/officeart/2005/8/layout/radial1"/>
    <dgm:cxn modelId="{0D1B16BE-980F-462C-8077-B5157788873C}" type="presParOf" srcId="{6BAE4A7C-0030-4C8D-965A-AC38EE8B492D}" destId="{B2CAA45C-822D-4AD6-AB9B-84CC1921BB44}" srcOrd="3" destOrd="0" presId="urn:microsoft.com/office/officeart/2005/8/layout/radial1"/>
    <dgm:cxn modelId="{B001EDB5-A568-442F-B6B2-DCECB04CD012}" type="presParOf" srcId="{B2CAA45C-822D-4AD6-AB9B-84CC1921BB44}" destId="{CB079DC4-6336-47B6-8F7D-3E7608E46A7D}" srcOrd="0" destOrd="0" presId="urn:microsoft.com/office/officeart/2005/8/layout/radial1"/>
    <dgm:cxn modelId="{B09A7B80-DA59-45A4-9E2F-993C26B8BAB7}" type="presParOf" srcId="{6BAE4A7C-0030-4C8D-965A-AC38EE8B492D}" destId="{99647BC6-683B-4A44-BFA3-F75B077D983B}" srcOrd="4" destOrd="0" presId="urn:microsoft.com/office/officeart/2005/8/layout/radial1"/>
    <dgm:cxn modelId="{28B32EB8-8AE5-4924-B306-14C31CAEEB6C}" type="presParOf" srcId="{6BAE4A7C-0030-4C8D-965A-AC38EE8B492D}" destId="{7323D6FB-3800-4CF4-8BAC-05B5AA4DE210}" srcOrd="5" destOrd="0" presId="urn:microsoft.com/office/officeart/2005/8/layout/radial1"/>
    <dgm:cxn modelId="{28367E06-A475-4095-85CD-1C1017BF7648}" type="presParOf" srcId="{7323D6FB-3800-4CF4-8BAC-05B5AA4DE210}" destId="{091D3645-A8A5-4649-88BC-42B0B6EAC8A0}" srcOrd="0" destOrd="0" presId="urn:microsoft.com/office/officeart/2005/8/layout/radial1"/>
    <dgm:cxn modelId="{8A55A563-C810-498C-92D8-4CB139C87AFE}" type="presParOf" srcId="{6BAE4A7C-0030-4C8D-965A-AC38EE8B492D}" destId="{8281A29D-6F34-4DC4-BBFB-2847A2CECFD8}" srcOrd="6" destOrd="0" presId="urn:microsoft.com/office/officeart/2005/8/layout/radial1"/>
    <dgm:cxn modelId="{98A6D5A4-F55C-432C-ACCD-E9B431CA5EC7}" type="presParOf" srcId="{6BAE4A7C-0030-4C8D-965A-AC38EE8B492D}" destId="{6BFC68AF-9139-4FE8-849A-1DB1CE21AA55}" srcOrd="7" destOrd="0" presId="urn:microsoft.com/office/officeart/2005/8/layout/radial1"/>
    <dgm:cxn modelId="{326CAEEE-A3DB-4777-A2A8-0EA4366BEB19}" type="presParOf" srcId="{6BFC68AF-9139-4FE8-849A-1DB1CE21AA55}" destId="{D9F9CCE0-C930-4EFA-AC02-BED18DD5A570}" srcOrd="0" destOrd="0" presId="urn:microsoft.com/office/officeart/2005/8/layout/radial1"/>
    <dgm:cxn modelId="{355CDAE0-8BC3-46B4-B7E0-6BBC6EB734EA}" type="presParOf" srcId="{6BAE4A7C-0030-4C8D-965A-AC38EE8B492D}" destId="{85FC4697-A3C5-499F-AA29-6CE99AEBA8B8}" srcOrd="8" destOrd="0" presId="urn:microsoft.com/office/officeart/2005/8/layout/radial1"/>
    <dgm:cxn modelId="{565AF893-E5E0-49DA-B6DB-A6AF92B9BCCE}" type="presParOf" srcId="{6BAE4A7C-0030-4C8D-965A-AC38EE8B492D}" destId="{C84940CB-2B45-4C4B-8A69-2021B1DB8212}" srcOrd="9" destOrd="0" presId="urn:microsoft.com/office/officeart/2005/8/layout/radial1"/>
    <dgm:cxn modelId="{D5DD1284-6E9E-43B1-9D42-942A3891E65C}" type="presParOf" srcId="{C84940CB-2B45-4C4B-8A69-2021B1DB8212}" destId="{651B860C-A4B7-4B7C-8DD6-02B3617DBC40}" srcOrd="0" destOrd="0" presId="urn:microsoft.com/office/officeart/2005/8/layout/radial1"/>
    <dgm:cxn modelId="{04FD25F1-6E6D-4967-B896-20CB6275EE5D}" type="presParOf" srcId="{6BAE4A7C-0030-4C8D-965A-AC38EE8B492D}" destId="{7611FBF4-363E-4103-B12C-BB6A97E5CA6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50B42C-F0F1-47E7-A988-CF1113CA15DF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9BFD7EB-E997-4AC5-A437-7EF62E75A25E}">
      <dgm:prSet phldrT="[Text]" custT="1"/>
      <dgm:spPr/>
      <dgm:t>
        <a:bodyPr/>
        <a:lstStyle/>
        <a:p>
          <a:r>
            <a:rPr lang="en-US" sz="1800" dirty="0"/>
            <a:t>Node 1</a:t>
          </a:r>
        </a:p>
      </dgm:t>
    </dgm:pt>
    <dgm:pt modelId="{4B679A34-B580-4493-BAB2-48B20F51A0CE}" type="parTrans" cxnId="{C0838D8C-A659-4970-8F48-DE5FD3D814AD}">
      <dgm:prSet/>
      <dgm:spPr/>
      <dgm:t>
        <a:bodyPr/>
        <a:lstStyle/>
        <a:p>
          <a:endParaRPr lang="en-US" sz="2000"/>
        </a:p>
      </dgm:t>
    </dgm:pt>
    <dgm:pt modelId="{71DC1DA8-7A41-45D9-81D0-902DEFE3ABB3}" type="sibTrans" cxnId="{C0838D8C-A659-4970-8F48-DE5FD3D814AD}">
      <dgm:prSet custT="1"/>
      <dgm:spPr/>
      <dgm:t>
        <a:bodyPr/>
        <a:lstStyle/>
        <a:p>
          <a:endParaRPr lang="en-US" sz="1800"/>
        </a:p>
      </dgm:t>
    </dgm:pt>
    <dgm:pt modelId="{5DCC4315-1EAF-4B8C-8F7B-6163007B55FD}">
      <dgm:prSet phldrT="[Text]" custT="1"/>
      <dgm:spPr/>
      <dgm:t>
        <a:bodyPr/>
        <a:lstStyle/>
        <a:p>
          <a:r>
            <a:rPr lang="en-US" sz="1800" dirty="0"/>
            <a:t>Node 2</a:t>
          </a:r>
        </a:p>
      </dgm:t>
    </dgm:pt>
    <dgm:pt modelId="{5FA48D41-2AE3-4CD2-888E-56BB5C13FEB1}" type="parTrans" cxnId="{A3F75049-D4FD-4FE5-8256-161EE0474EA8}">
      <dgm:prSet/>
      <dgm:spPr/>
      <dgm:t>
        <a:bodyPr/>
        <a:lstStyle/>
        <a:p>
          <a:endParaRPr lang="en-US" sz="2000"/>
        </a:p>
      </dgm:t>
    </dgm:pt>
    <dgm:pt modelId="{880AD3A9-B1EC-4CC9-B9F5-4A503066CC46}" type="sibTrans" cxnId="{A3F75049-D4FD-4FE5-8256-161EE0474EA8}">
      <dgm:prSet custT="1"/>
      <dgm:spPr/>
      <dgm:t>
        <a:bodyPr/>
        <a:lstStyle/>
        <a:p>
          <a:endParaRPr lang="en-US" sz="1800"/>
        </a:p>
      </dgm:t>
    </dgm:pt>
    <dgm:pt modelId="{AF324F1E-D288-4494-AD0C-A1AFD1010A6F}">
      <dgm:prSet phldrT="[Text]" custT="1"/>
      <dgm:spPr/>
      <dgm:t>
        <a:bodyPr/>
        <a:lstStyle/>
        <a:p>
          <a:r>
            <a:rPr lang="en-US" sz="1800" dirty="0"/>
            <a:t>Node 3</a:t>
          </a:r>
        </a:p>
      </dgm:t>
    </dgm:pt>
    <dgm:pt modelId="{B814ED82-0237-4772-8934-7BA00DD8A399}" type="parTrans" cxnId="{8624D49F-4CC8-4442-A49F-981E6A9C93E0}">
      <dgm:prSet/>
      <dgm:spPr/>
      <dgm:t>
        <a:bodyPr/>
        <a:lstStyle/>
        <a:p>
          <a:endParaRPr lang="en-US" sz="2000"/>
        </a:p>
      </dgm:t>
    </dgm:pt>
    <dgm:pt modelId="{710A59AF-09E2-4479-BC36-4647FC2AC86D}" type="sibTrans" cxnId="{8624D49F-4CC8-4442-A49F-981E6A9C93E0}">
      <dgm:prSet custT="1"/>
      <dgm:spPr/>
      <dgm:t>
        <a:bodyPr/>
        <a:lstStyle/>
        <a:p>
          <a:endParaRPr lang="en-US" sz="1800"/>
        </a:p>
      </dgm:t>
    </dgm:pt>
    <dgm:pt modelId="{52995C9C-9D02-4A6F-B911-E69D745E4AF6}">
      <dgm:prSet phldrT="[Text]" custT="1"/>
      <dgm:spPr/>
      <dgm:t>
        <a:bodyPr/>
        <a:lstStyle/>
        <a:p>
          <a:r>
            <a:rPr lang="en-US" sz="1800" dirty="0"/>
            <a:t>Node 4</a:t>
          </a:r>
        </a:p>
      </dgm:t>
    </dgm:pt>
    <dgm:pt modelId="{6010291F-759F-46DB-B0DF-1F287DA30128}" type="parTrans" cxnId="{E236CF7A-2428-4286-AB31-384E7A426FCE}">
      <dgm:prSet/>
      <dgm:spPr/>
      <dgm:t>
        <a:bodyPr/>
        <a:lstStyle/>
        <a:p>
          <a:endParaRPr lang="en-US" sz="2000"/>
        </a:p>
      </dgm:t>
    </dgm:pt>
    <dgm:pt modelId="{882A85F3-BC7E-4668-AAE4-957C45449EE6}" type="sibTrans" cxnId="{E236CF7A-2428-4286-AB31-384E7A426FCE}">
      <dgm:prSet custT="1"/>
      <dgm:spPr/>
      <dgm:t>
        <a:bodyPr/>
        <a:lstStyle/>
        <a:p>
          <a:endParaRPr lang="en-US" sz="1800"/>
        </a:p>
      </dgm:t>
    </dgm:pt>
    <dgm:pt modelId="{DE621107-16B7-4CF7-8351-0E6AF17D9DAC}">
      <dgm:prSet phldrT="[Text]" custT="1"/>
      <dgm:spPr/>
      <dgm:t>
        <a:bodyPr/>
        <a:lstStyle/>
        <a:p>
          <a:r>
            <a:rPr lang="en-US" sz="1800" dirty="0"/>
            <a:t>Node 5</a:t>
          </a:r>
        </a:p>
      </dgm:t>
    </dgm:pt>
    <dgm:pt modelId="{F363DA61-BA60-4778-B1B4-3ED46C15C98E}" type="parTrans" cxnId="{A3F52772-711C-4AFD-85BA-2A8EAADBFE62}">
      <dgm:prSet/>
      <dgm:spPr/>
      <dgm:t>
        <a:bodyPr/>
        <a:lstStyle/>
        <a:p>
          <a:endParaRPr lang="en-US" sz="2000"/>
        </a:p>
      </dgm:t>
    </dgm:pt>
    <dgm:pt modelId="{84626483-F7C4-4D1D-8383-D23FF7A61FB9}" type="sibTrans" cxnId="{A3F52772-711C-4AFD-85BA-2A8EAADBFE62}">
      <dgm:prSet custT="1"/>
      <dgm:spPr/>
      <dgm:t>
        <a:bodyPr/>
        <a:lstStyle/>
        <a:p>
          <a:endParaRPr lang="en-US" sz="1800"/>
        </a:p>
      </dgm:t>
    </dgm:pt>
    <dgm:pt modelId="{AE2C4C79-8FB2-4AA8-A75B-FF7E6A90E043}" type="pres">
      <dgm:prSet presAssocID="{7850B42C-F0F1-47E7-A988-CF1113CA15DF}" presName="cycle" presStyleCnt="0">
        <dgm:presLayoutVars>
          <dgm:dir/>
          <dgm:resizeHandles val="exact"/>
        </dgm:presLayoutVars>
      </dgm:prSet>
      <dgm:spPr/>
    </dgm:pt>
    <dgm:pt modelId="{2C4BF431-6D74-4D6A-A591-4B4C34C0AF54}" type="pres">
      <dgm:prSet presAssocID="{C9BFD7EB-E997-4AC5-A437-7EF62E75A25E}" presName="node" presStyleLbl="node1" presStyleIdx="0" presStyleCnt="5">
        <dgm:presLayoutVars>
          <dgm:bulletEnabled val="1"/>
        </dgm:presLayoutVars>
      </dgm:prSet>
      <dgm:spPr/>
    </dgm:pt>
    <dgm:pt modelId="{0AC77955-6270-41E5-9FE7-EABB1E60C88B}" type="pres">
      <dgm:prSet presAssocID="{71DC1DA8-7A41-45D9-81D0-902DEFE3ABB3}" presName="sibTrans" presStyleLbl="sibTrans2D1" presStyleIdx="0" presStyleCnt="5" custScaleX="190353"/>
      <dgm:spPr>
        <a:prstGeom prst="leftRightArrow">
          <a:avLst/>
        </a:prstGeom>
      </dgm:spPr>
    </dgm:pt>
    <dgm:pt modelId="{5DEABD0F-CD3B-4C87-907F-EF8D8CF3D906}" type="pres">
      <dgm:prSet presAssocID="{71DC1DA8-7A41-45D9-81D0-902DEFE3ABB3}" presName="connectorText" presStyleLbl="sibTrans2D1" presStyleIdx="0" presStyleCnt="5"/>
      <dgm:spPr/>
    </dgm:pt>
    <dgm:pt modelId="{54FB6A8E-93C2-4DBE-BC3A-61A9FFFCE6BC}" type="pres">
      <dgm:prSet presAssocID="{5DCC4315-1EAF-4B8C-8F7B-6163007B55FD}" presName="node" presStyleLbl="node1" presStyleIdx="1" presStyleCnt="5">
        <dgm:presLayoutVars>
          <dgm:bulletEnabled val="1"/>
        </dgm:presLayoutVars>
      </dgm:prSet>
      <dgm:spPr/>
    </dgm:pt>
    <dgm:pt modelId="{C22D7FB9-0E5E-438D-84DF-DF0A209F5978}" type="pres">
      <dgm:prSet presAssocID="{880AD3A9-B1EC-4CC9-B9F5-4A503066CC46}" presName="sibTrans" presStyleLbl="sibTrans2D1" presStyleIdx="1" presStyleCnt="5" custScaleX="190353"/>
      <dgm:spPr>
        <a:prstGeom prst="leftRightArrow">
          <a:avLst/>
        </a:prstGeom>
      </dgm:spPr>
    </dgm:pt>
    <dgm:pt modelId="{2396D79C-E655-4253-8BBD-C3F5479E04D5}" type="pres">
      <dgm:prSet presAssocID="{880AD3A9-B1EC-4CC9-B9F5-4A503066CC46}" presName="connectorText" presStyleLbl="sibTrans2D1" presStyleIdx="1" presStyleCnt="5"/>
      <dgm:spPr/>
    </dgm:pt>
    <dgm:pt modelId="{D232CF31-B768-4C85-934A-14190904D70A}" type="pres">
      <dgm:prSet presAssocID="{AF324F1E-D288-4494-AD0C-A1AFD1010A6F}" presName="node" presStyleLbl="node1" presStyleIdx="2" presStyleCnt="5">
        <dgm:presLayoutVars>
          <dgm:bulletEnabled val="1"/>
        </dgm:presLayoutVars>
      </dgm:prSet>
      <dgm:spPr/>
    </dgm:pt>
    <dgm:pt modelId="{70EF8FC8-5AC0-4BF1-BAD6-7E786979D327}" type="pres">
      <dgm:prSet presAssocID="{710A59AF-09E2-4479-BC36-4647FC2AC86D}" presName="sibTrans" presStyleLbl="sibTrans2D1" presStyleIdx="2" presStyleCnt="5" custScaleX="190353"/>
      <dgm:spPr>
        <a:prstGeom prst="leftRightArrow">
          <a:avLst/>
        </a:prstGeom>
      </dgm:spPr>
    </dgm:pt>
    <dgm:pt modelId="{927F52CF-221D-4FC7-8AED-460A49ACC7B7}" type="pres">
      <dgm:prSet presAssocID="{710A59AF-09E2-4479-BC36-4647FC2AC86D}" presName="connectorText" presStyleLbl="sibTrans2D1" presStyleIdx="2" presStyleCnt="5"/>
      <dgm:spPr/>
    </dgm:pt>
    <dgm:pt modelId="{EB6C59CB-F526-409A-B2CD-17423DBE3A36}" type="pres">
      <dgm:prSet presAssocID="{52995C9C-9D02-4A6F-B911-E69D745E4AF6}" presName="node" presStyleLbl="node1" presStyleIdx="3" presStyleCnt="5">
        <dgm:presLayoutVars>
          <dgm:bulletEnabled val="1"/>
        </dgm:presLayoutVars>
      </dgm:prSet>
      <dgm:spPr/>
    </dgm:pt>
    <dgm:pt modelId="{0CFDD06D-449D-47AB-87D5-F6D27A69E762}" type="pres">
      <dgm:prSet presAssocID="{882A85F3-BC7E-4668-AAE4-957C45449EE6}" presName="sibTrans" presStyleLbl="sibTrans2D1" presStyleIdx="3" presStyleCnt="5" custScaleX="190353"/>
      <dgm:spPr>
        <a:prstGeom prst="leftRightArrow">
          <a:avLst/>
        </a:prstGeom>
      </dgm:spPr>
    </dgm:pt>
    <dgm:pt modelId="{0B080BDA-A336-4B96-A5B6-345041E22E2A}" type="pres">
      <dgm:prSet presAssocID="{882A85F3-BC7E-4668-AAE4-957C45449EE6}" presName="connectorText" presStyleLbl="sibTrans2D1" presStyleIdx="3" presStyleCnt="5"/>
      <dgm:spPr/>
    </dgm:pt>
    <dgm:pt modelId="{31C18695-C19A-4316-BC80-782FF6E029A4}" type="pres">
      <dgm:prSet presAssocID="{DE621107-16B7-4CF7-8351-0E6AF17D9DAC}" presName="node" presStyleLbl="node1" presStyleIdx="4" presStyleCnt="5">
        <dgm:presLayoutVars>
          <dgm:bulletEnabled val="1"/>
        </dgm:presLayoutVars>
      </dgm:prSet>
      <dgm:spPr/>
    </dgm:pt>
    <dgm:pt modelId="{DCE729F9-3626-4176-8B6B-DA5345A3E2BA}" type="pres">
      <dgm:prSet presAssocID="{84626483-F7C4-4D1D-8383-D23FF7A61FB9}" presName="sibTrans" presStyleLbl="sibTrans2D1" presStyleIdx="4" presStyleCnt="5" custScaleX="197133"/>
      <dgm:spPr>
        <a:prstGeom prst="leftRightArrow">
          <a:avLst/>
        </a:prstGeom>
      </dgm:spPr>
    </dgm:pt>
    <dgm:pt modelId="{C667C9D1-A009-41F1-9377-AA6B092096F9}" type="pres">
      <dgm:prSet presAssocID="{84626483-F7C4-4D1D-8383-D23FF7A61FB9}" presName="connectorText" presStyleLbl="sibTrans2D1" presStyleIdx="4" presStyleCnt="5"/>
      <dgm:spPr/>
    </dgm:pt>
  </dgm:ptLst>
  <dgm:cxnLst>
    <dgm:cxn modelId="{127FD71C-7EA1-4A77-BA47-AB4B13F9F7F2}" type="presOf" srcId="{84626483-F7C4-4D1D-8383-D23FF7A61FB9}" destId="{DCE729F9-3626-4176-8B6B-DA5345A3E2BA}" srcOrd="0" destOrd="0" presId="urn:microsoft.com/office/officeart/2005/8/layout/cycle2"/>
    <dgm:cxn modelId="{9F4ACD21-90F5-4CFC-A614-4DCA4177D47E}" type="presOf" srcId="{882A85F3-BC7E-4668-AAE4-957C45449EE6}" destId="{0B080BDA-A336-4B96-A5B6-345041E22E2A}" srcOrd="1" destOrd="0" presId="urn:microsoft.com/office/officeart/2005/8/layout/cycle2"/>
    <dgm:cxn modelId="{211C743C-7E78-4ED7-9B91-53618C1E3DEF}" type="presOf" srcId="{7850B42C-F0F1-47E7-A988-CF1113CA15DF}" destId="{AE2C4C79-8FB2-4AA8-A75B-FF7E6A90E043}" srcOrd="0" destOrd="0" presId="urn:microsoft.com/office/officeart/2005/8/layout/cycle2"/>
    <dgm:cxn modelId="{19678860-E1EA-4100-8FBA-59432DA9CD46}" type="presOf" srcId="{AF324F1E-D288-4494-AD0C-A1AFD1010A6F}" destId="{D232CF31-B768-4C85-934A-14190904D70A}" srcOrd="0" destOrd="0" presId="urn:microsoft.com/office/officeart/2005/8/layout/cycle2"/>
    <dgm:cxn modelId="{DB595068-4A5A-4A20-96E9-05ABB677EE11}" type="presOf" srcId="{882A85F3-BC7E-4668-AAE4-957C45449EE6}" destId="{0CFDD06D-449D-47AB-87D5-F6D27A69E762}" srcOrd="0" destOrd="0" presId="urn:microsoft.com/office/officeart/2005/8/layout/cycle2"/>
    <dgm:cxn modelId="{030E3249-FE90-4FBC-AAAB-7EB2A6DCD22C}" type="presOf" srcId="{5DCC4315-1EAF-4B8C-8F7B-6163007B55FD}" destId="{54FB6A8E-93C2-4DBE-BC3A-61A9FFFCE6BC}" srcOrd="0" destOrd="0" presId="urn:microsoft.com/office/officeart/2005/8/layout/cycle2"/>
    <dgm:cxn modelId="{A3F75049-D4FD-4FE5-8256-161EE0474EA8}" srcId="{7850B42C-F0F1-47E7-A988-CF1113CA15DF}" destId="{5DCC4315-1EAF-4B8C-8F7B-6163007B55FD}" srcOrd="1" destOrd="0" parTransId="{5FA48D41-2AE3-4CD2-888E-56BB5C13FEB1}" sibTransId="{880AD3A9-B1EC-4CC9-B9F5-4A503066CC46}"/>
    <dgm:cxn modelId="{282B3F6E-6987-40A8-8B61-22D4A9014C7E}" type="presOf" srcId="{DE621107-16B7-4CF7-8351-0E6AF17D9DAC}" destId="{31C18695-C19A-4316-BC80-782FF6E029A4}" srcOrd="0" destOrd="0" presId="urn:microsoft.com/office/officeart/2005/8/layout/cycle2"/>
    <dgm:cxn modelId="{A3F52772-711C-4AFD-85BA-2A8EAADBFE62}" srcId="{7850B42C-F0F1-47E7-A988-CF1113CA15DF}" destId="{DE621107-16B7-4CF7-8351-0E6AF17D9DAC}" srcOrd="4" destOrd="0" parTransId="{F363DA61-BA60-4778-B1B4-3ED46C15C98E}" sibTransId="{84626483-F7C4-4D1D-8383-D23FF7A61FB9}"/>
    <dgm:cxn modelId="{E236CF7A-2428-4286-AB31-384E7A426FCE}" srcId="{7850B42C-F0F1-47E7-A988-CF1113CA15DF}" destId="{52995C9C-9D02-4A6F-B911-E69D745E4AF6}" srcOrd="3" destOrd="0" parTransId="{6010291F-759F-46DB-B0DF-1F287DA30128}" sibTransId="{882A85F3-BC7E-4668-AAE4-957C45449EE6}"/>
    <dgm:cxn modelId="{C0838D8C-A659-4970-8F48-DE5FD3D814AD}" srcId="{7850B42C-F0F1-47E7-A988-CF1113CA15DF}" destId="{C9BFD7EB-E997-4AC5-A437-7EF62E75A25E}" srcOrd="0" destOrd="0" parTransId="{4B679A34-B580-4493-BAB2-48B20F51A0CE}" sibTransId="{71DC1DA8-7A41-45D9-81D0-902DEFE3ABB3}"/>
    <dgm:cxn modelId="{9070A18E-9DF6-48F6-A258-7340DEDC40B7}" type="presOf" srcId="{71DC1DA8-7A41-45D9-81D0-902DEFE3ABB3}" destId="{0AC77955-6270-41E5-9FE7-EABB1E60C88B}" srcOrd="0" destOrd="0" presId="urn:microsoft.com/office/officeart/2005/8/layout/cycle2"/>
    <dgm:cxn modelId="{3FE7FD94-FF4B-4388-85F1-21E405160306}" type="presOf" srcId="{710A59AF-09E2-4479-BC36-4647FC2AC86D}" destId="{927F52CF-221D-4FC7-8AED-460A49ACC7B7}" srcOrd="1" destOrd="0" presId="urn:microsoft.com/office/officeart/2005/8/layout/cycle2"/>
    <dgm:cxn modelId="{F9707E9E-0CB0-482D-BCF7-0E7302F1DF01}" type="presOf" srcId="{880AD3A9-B1EC-4CC9-B9F5-4A503066CC46}" destId="{2396D79C-E655-4253-8BBD-C3F5479E04D5}" srcOrd="1" destOrd="0" presId="urn:microsoft.com/office/officeart/2005/8/layout/cycle2"/>
    <dgm:cxn modelId="{8624D49F-4CC8-4442-A49F-981E6A9C93E0}" srcId="{7850B42C-F0F1-47E7-A988-CF1113CA15DF}" destId="{AF324F1E-D288-4494-AD0C-A1AFD1010A6F}" srcOrd="2" destOrd="0" parTransId="{B814ED82-0237-4772-8934-7BA00DD8A399}" sibTransId="{710A59AF-09E2-4479-BC36-4647FC2AC86D}"/>
    <dgm:cxn modelId="{C13D88A4-08AE-4A75-9D83-3BDD9516373B}" type="presOf" srcId="{71DC1DA8-7A41-45D9-81D0-902DEFE3ABB3}" destId="{5DEABD0F-CD3B-4C87-907F-EF8D8CF3D906}" srcOrd="1" destOrd="0" presId="urn:microsoft.com/office/officeart/2005/8/layout/cycle2"/>
    <dgm:cxn modelId="{97DB66CC-D269-4856-8BC8-20291A5517CA}" type="presOf" srcId="{710A59AF-09E2-4479-BC36-4647FC2AC86D}" destId="{70EF8FC8-5AC0-4BF1-BAD6-7E786979D327}" srcOrd="0" destOrd="0" presId="urn:microsoft.com/office/officeart/2005/8/layout/cycle2"/>
    <dgm:cxn modelId="{67B4B0D2-DF83-487F-8BE6-9BCE24102DFF}" type="presOf" srcId="{52995C9C-9D02-4A6F-B911-E69D745E4AF6}" destId="{EB6C59CB-F526-409A-B2CD-17423DBE3A36}" srcOrd="0" destOrd="0" presId="urn:microsoft.com/office/officeart/2005/8/layout/cycle2"/>
    <dgm:cxn modelId="{192499DE-5452-485E-AA88-215F356FDA04}" type="presOf" srcId="{880AD3A9-B1EC-4CC9-B9F5-4A503066CC46}" destId="{C22D7FB9-0E5E-438D-84DF-DF0A209F5978}" srcOrd="0" destOrd="0" presId="urn:microsoft.com/office/officeart/2005/8/layout/cycle2"/>
    <dgm:cxn modelId="{07BAEEE2-8DF8-47F9-B5ED-444E7F8FAC65}" type="presOf" srcId="{84626483-F7C4-4D1D-8383-D23FF7A61FB9}" destId="{C667C9D1-A009-41F1-9377-AA6B092096F9}" srcOrd="1" destOrd="0" presId="urn:microsoft.com/office/officeart/2005/8/layout/cycle2"/>
    <dgm:cxn modelId="{ADAF0DFA-A560-43D9-9152-D7940953B358}" type="presOf" srcId="{C9BFD7EB-E997-4AC5-A437-7EF62E75A25E}" destId="{2C4BF431-6D74-4D6A-A591-4B4C34C0AF54}" srcOrd="0" destOrd="0" presId="urn:microsoft.com/office/officeart/2005/8/layout/cycle2"/>
    <dgm:cxn modelId="{EA43A55C-9A9E-4715-B955-4C7C4813D0AA}" type="presParOf" srcId="{AE2C4C79-8FB2-4AA8-A75B-FF7E6A90E043}" destId="{2C4BF431-6D74-4D6A-A591-4B4C34C0AF54}" srcOrd="0" destOrd="0" presId="urn:microsoft.com/office/officeart/2005/8/layout/cycle2"/>
    <dgm:cxn modelId="{6A088D8C-C83F-4E8D-90A5-82468CF5E828}" type="presParOf" srcId="{AE2C4C79-8FB2-4AA8-A75B-FF7E6A90E043}" destId="{0AC77955-6270-41E5-9FE7-EABB1E60C88B}" srcOrd="1" destOrd="0" presId="urn:microsoft.com/office/officeart/2005/8/layout/cycle2"/>
    <dgm:cxn modelId="{4813F854-ADB3-4648-86A2-7885CFC5B823}" type="presParOf" srcId="{0AC77955-6270-41E5-9FE7-EABB1E60C88B}" destId="{5DEABD0F-CD3B-4C87-907F-EF8D8CF3D906}" srcOrd="0" destOrd="0" presId="urn:microsoft.com/office/officeart/2005/8/layout/cycle2"/>
    <dgm:cxn modelId="{2CC28914-7E11-472A-B604-8E35EEF4C1DA}" type="presParOf" srcId="{AE2C4C79-8FB2-4AA8-A75B-FF7E6A90E043}" destId="{54FB6A8E-93C2-4DBE-BC3A-61A9FFFCE6BC}" srcOrd="2" destOrd="0" presId="urn:microsoft.com/office/officeart/2005/8/layout/cycle2"/>
    <dgm:cxn modelId="{D7305E9D-0F6E-4A80-8FEF-39AADED541F7}" type="presParOf" srcId="{AE2C4C79-8FB2-4AA8-A75B-FF7E6A90E043}" destId="{C22D7FB9-0E5E-438D-84DF-DF0A209F5978}" srcOrd="3" destOrd="0" presId="urn:microsoft.com/office/officeart/2005/8/layout/cycle2"/>
    <dgm:cxn modelId="{C4F69951-BEE1-488B-AD92-42585691DFDE}" type="presParOf" srcId="{C22D7FB9-0E5E-438D-84DF-DF0A209F5978}" destId="{2396D79C-E655-4253-8BBD-C3F5479E04D5}" srcOrd="0" destOrd="0" presId="urn:microsoft.com/office/officeart/2005/8/layout/cycle2"/>
    <dgm:cxn modelId="{32066710-1162-4C8B-8E46-973FF1B4CF5D}" type="presParOf" srcId="{AE2C4C79-8FB2-4AA8-A75B-FF7E6A90E043}" destId="{D232CF31-B768-4C85-934A-14190904D70A}" srcOrd="4" destOrd="0" presId="urn:microsoft.com/office/officeart/2005/8/layout/cycle2"/>
    <dgm:cxn modelId="{1F1CBBEC-1983-46A5-897E-430A4E099F08}" type="presParOf" srcId="{AE2C4C79-8FB2-4AA8-A75B-FF7E6A90E043}" destId="{70EF8FC8-5AC0-4BF1-BAD6-7E786979D327}" srcOrd="5" destOrd="0" presId="urn:microsoft.com/office/officeart/2005/8/layout/cycle2"/>
    <dgm:cxn modelId="{5CE756CF-56EE-473F-85F8-2999A0C9FE97}" type="presParOf" srcId="{70EF8FC8-5AC0-4BF1-BAD6-7E786979D327}" destId="{927F52CF-221D-4FC7-8AED-460A49ACC7B7}" srcOrd="0" destOrd="0" presId="urn:microsoft.com/office/officeart/2005/8/layout/cycle2"/>
    <dgm:cxn modelId="{76975105-F62B-4D7E-A871-124F4E84A0B1}" type="presParOf" srcId="{AE2C4C79-8FB2-4AA8-A75B-FF7E6A90E043}" destId="{EB6C59CB-F526-409A-B2CD-17423DBE3A36}" srcOrd="6" destOrd="0" presId="urn:microsoft.com/office/officeart/2005/8/layout/cycle2"/>
    <dgm:cxn modelId="{1496D6E2-F635-4F57-8BE5-4B369798C391}" type="presParOf" srcId="{AE2C4C79-8FB2-4AA8-A75B-FF7E6A90E043}" destId="{0CFDD06D-449D-47AB-87D5-F6D27A69E762}" srcOrd="7" destOrd="0" presId="urn:microsoft.com/office/officeart/2005/8/layout/cycle2"/>
    <dgm:cxn modelId="{39FE5083-1C77-4FD0-AA9D-2FE4A2259094}" type="presParOf" srcId="{0CFDD06D-449D-47AB-87D5-F6D27A69E762}" destId="{0B080BDA-A336-4B96-A5B6-345041E22E2A}" srcOrd="0" destOrd="0" presId="urn:microsoft.com/office/officeart/2005/8/layout/cycle2"/>
    <dgm:cxn modelId="{7DFEF8AE-F63E-4435-96C5-CB7B50AC5A2E}" type="presParOf" srcId="{AE2C4C79-8FB2-4AA8-A75B-FF7E6A90E043}" destId="{31C18695-C19A-4316-BC80-782FF6E029A4}" srcOrd="8" destOrd="0" presId="urn:microsoft.com/office/officeart/2005/8/layout/cycle2"/>
    <dgm:cxn modelId="{098F9C3F-C768-41EE-8D43-648E19E85E09}" type="presParOf" srcId="{AE2C4C79-8FB2-4AA8-A75B-FF7E6A90E043}" destId="{DCE729F9-3626-4176-8B6B-DA5345A3E2BA}" srcOrd="9" destOrd="0" presId="urn:microsoft.com/office/officeart/2005/8/layout/cycle2"/>
    <dgm:cxn modelId="{70CC5C2C-ACF2-41D9-AED1-DFB4EE3CD6B3}" type="presParOf" srcId="{DCE729F9-3626-4176-8B6B-DA5345A3E2BA}" destId="{C667C9D1-A009-41F1-9377-AA6B092096F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BFE4D9-21CD-483D-8792-A0EDD45BAE85}" type="doc">
      <dgm:prSet loTypeId="urn:microsoft.com/office/officeart/2005/8/layout/architecture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787507A-F858-4031-B119-90745B2C8FBF}">
      <dgm:prSet phldrT="[Text]"/>
      <dgm:spPr/>
      <dgm:t>
        <a:bodyPr/>
        <a:lstStyle/>
        <a:p>
          <a:r>
            <a:rPr lang="en-US" dirty="0"/>
            <a:t>Persistence Layer</a:t>
          </a:r>
        </a:p>
      </dgm:t>
    </dgm:pt>
    <dgm:pt modelId="{9B72E45C-8798-4540-AB3F-F56DD1A17728}" type="parTrans" cxnId="{BD3CE021-1898-4774-B7A0-F8984600DD7E}">
      <dgm:prSet/>
      <dgm:spPr/>
      <dgm:t>
        <a:bodyPr/>
        <a:lstStyle/>
        <a:p>
          <a:endParaRPr lang="en-US"/>
        </a:p>
      </dgm:t>
    </dgm:pt>
    <dgm:pt modelId="{9442D18B-E373-43FD-BD24-F04897187CA2}" type="sibTrans" cxnId="{BD3CE021-1898-4774-B7A0-F8984600DD7E}">
      <dgm:prSet/>
      <dgm:spPr/>
      <dgm:t>
        <a:bodyPr/>
        <a:lstStyle/>
        <a:p>
          <a:endParaRPr lang="en-US"/>
        </a:p>
      </dgm:t>
    </dgm:pt>
    <dgm:pt modelId="{0D017340-C9EF-4919-8980-C56C9362F837}">
      <dgm:prSet phldrT="[Text]"/>
      <dgm:spPr/>
      <dgm:t>
        <a:bodyPr/>
        <a:lstStyle/>
        <a:p>
          <a:r>
            <a:rPr lang="en-US" dirty="0"/>
            <a:t>Services Layer</a:t>
          </a:r>
        </a:p>
      </dgm:t>
    </dgm:pt>
    <dgm:pt modelId="{66C0033F-A09B-4B66-AF09-53EF23E9B3CC}" type="parTrans" cxnId="{55C442B1-4096-4AE0-9D14-D1D6E71C4F9A}">
      <dgm:prSet/>
      <dgm:spPr/>
      <dgm:t>
        <a:bodyPr/>
        <a:lstStyle/>
        <a:p>
          <a:endParaRPr lang="en-US"/>
        </a:p>
      </dgm:t>
    </dgm:pt>
    <dgm:pt modelId="{AFCF2583-6EA0-4FDB-B2DF-DDD3B68154A8}" type="sibTrans" cxnId="{55C442B1-4096-4AE0-9D14-D1D6E71C4F9A}">
      <dgm:prSet/>
      <dgm:spPr/>
      <dgm:t>
        <a:bodyPr/>
        <a:lstStyle/>
        <a:p>
          <a:endParaRPr lang="en-US"/>
        </a:p>
      </dgm:t>
    </dgm:pt>
    <dgm:pt modelId="{E4B74DAF-758F-4DB1-91EC-9A582475FDEF}">
      <dgm:prSet phldrT="[Text]"/>
      <dgm:spPr/>
      <dgm:t>
        <a:bodyPr/>
        <a:lstStyle/>
        <a:p>
          <a:r>
            <a:rPr lang="en-US" dirty="0"/>
            <a:t>Business Layer</a:t>
          </a:r>
        </a:p>
      </dgm:t>
    </dgm:pt>
    <dgm:pt modelId="{22686D25-DBCE-4921-AE04-770E54902B1B}" type="parTrans" cxnId="{C409F625-5313-4969-9992-6442A6C4D96E}">
      <dgm:prSet/>
      <dgm:spPr/>
      <dgm:t>
        <a:bodyPr/>
        <a:lstStyle/>
        <a:p>
          <a:endParaRPr lang="en-US"/>
        </a:p>
      </dgm:t>
    </dgm:pt>
    <dgm:pt modelId="{12495A45-1009-4E98-B986-C5F8F77318CC}" type="sibTrans" cxnId="{C409F625-5313-4969-9992-6442A6C4D96E}">
      <dgm:prSet/>
      <dgm:spPr/>
      <dgm:t>
        <a:bodyPr/>
        <a:lstStyle/>
        <a:p>
          <a:endParaRPr lang="en-US"/>
        </a:p>
      </dgm:t>
    </dgm:pt>
    <dgm:pt modelId="{60E30D61-2151-4901-9269-D7F75D3FA938}">
      <dgm:prSet phldrT="[Text]"/>
      <dgm:spPr/>
      <dgm:t>
        <a:bodyPr/>
        <a:lstStyle/>
        <a:p>
          <a:r>
            <a:rPr lang="en-US" dirty="0"/>
            <a:t>Presentation Layer</a:t>
          </a:r>
        </a:p>
      </dgm:t>
    </dgm:pt>
    <dgm:pt modelId="{9C3710CB-E4A1-42A0-82CC-243618E1B83C}" type="parTrans" cxnId="{46249FEC-126B-4CE1-8940-306A708ED5F8}">
      <dgm:prSet/>
      <dgm:spPr/>
      <dgm:t>
        <a:bodyPr/>
        <a:lstStyle/>
        <a:p>
          <a:endParaRPr lang="en-US"/>
        </a:p>
      </dgm:t>
    </dgm:pt>
    <dgm:pt modelId="{9CCFDBF0-E6F2-4211-BD6D-FECC71D66EDC}" type="sibTrans" cxnId="{46249FEC-126B-4CE1-8940-306A708ED5F8}">
      <dgm:prSet/>
      <dgm:spPr/>
      <dgm:t>
        <a:bodyPr/>
        <a:lstStyle/>
        <a:p>
          <a:endParaRPr lang="en-US"/>
        </a:p>
      </dgm:t>
    </dgm:pt>
    <dgm:pt modelId="{71313B92-E6F3-4B67-893A-A974B031FF30}" type="pres">
      <dgm:prSet presAssocID="{14BFE4D9-21CD-483D-8792-A0EDD45BAE8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84C04A1-BC4C-498A-A154-E381EF08482A}" type="pres">
      <dgm:prSet presAssocID="{A787507A-F858-4031-B119-90745B2C8FBF}" presName="vertOne" presStyleCnt="0"/>
      <dgm:spPr/>
    </dgm:pt>
    <dgm:pt modelId="{E23241F5-00F0-40FF-BAFB-262235FFD44D}" type="pres">
      <dgm:prSet presAssocID="{A787507A-F858-4031-B119-90745B2C8FBF}" presName="txOne" presStyleLbl="node0" presStyleIdx="0" presStyleCnt="1">
        <dgm:presLayoutVars>
          <dgm:chPref val="3"/>
        </dgm:presLayoutVars>
      </dgm:prSet>
      <dgm:spPr/>
    </dgm:pt>
    <dgm:pt modelId="{7BA04DA2-0F1F-4F76-806B-C2348D083016}" type="pres">
      <dgm:prSet presAssocID="{A787507A-F858-4031-B119-90745B2C8FBF}" presName="parTransOne" presStyleCnt="0"/>
      <dgm:spPr/>
    </dgm:pt>
    <dgm:pt modelId="{1CFF9B9A-3AC6-47A3-898E-E8E8506F0F49}" type="pres">
      <dgm:prSet presAssocID="{A787507A-F858-4031-B119-90745B2C8FBF}" presName="horzOne" presStyleCnt="0"/>
      <dgm:spPr/>
    </dgm:pt>
    <dgm:pt modelId="{5E16498F-57E1-492C-85E4-A468A6633DBE}" type="pres">
      <dgm:prSet presAssocID="{0D017340-C9EF-4919-8980-C56C9362F837}" presName="vertTwo" presStyleCnt="0"/>
      <dgm:spPr/>
    </dgm:pt>
    <dgm:pt modelId="{157A1142-8BFB-41E3-9CC8-1FA079F21DCD}" type="pres">
      <dgm:prSet presAssocID="{0D017340-C9EF-4919-8980-C56C9362F837}" presName="txTwo" presStyleLbl="node2" presStyleIdx="0" presStyleCnt="1">
        <dgm:presLayoutVars>
          <dgm:chPref val="3"/>
        </dgm:presLayoutVars>
      </dgm:prSet>
      <dgm:spPr/>
    </dgm:pt>
    <dgm:pt modelId="{2D755535-0842-4CA0-AB6D-85E8C3C6218D}" type="pres">
      <dgm:prSet presAssocID="{0D017340-C9EF-4919-8980-C56C9362F837}" presName="parTransTwo" presStyleCnt="0"/>
      <dgm:spPr/>
    </dgm:pt>
    <dgm:pt modelId="{493BBB52-B8C7-48C1-9903-5A4C1362ED4F}" type="pres">
      <dgm:prSet presAssocID="{0D017340-C9EF-4919-8980-C56C9362F837}" presName="horzTwo" presStyleCnt="0"/>
      <dgm:spPr/>
    </dgm:pt>
    <dgm:pt modelId="{6417E8DF-347D-4B11-8D5C-E1DE14FCB7A7}" type="pres">
      <dgm:prSet presAssocID="{E4B74DAF-758F-4DB1-91EC-9A582475FDEF}" presName="vertThree" presStyleCnt="0"/>
      <dgm:spPr/>
    </dgm:pt>
    <dgm:pt modelId="{E9DB7107-DB59-4C79-BC8F-3401957B172E}" type="pres">
      <dgm:prSet presAssocID="{E4B74DAF-758F-4DB1-91EC-9A582475FDEF}" presName="txThree" presStyleLbl="node3" presStyleIdx="0" presStyleCnt="1">
        <dgm:presLayoutVars>
          <dgm:chPref val="3"/>
        </dgm:presLayoutVars>
      </dgm:prSet>
      <dgm:spPr/>
    </dgm:pt>
    <dgm:pt modelId="{12B186EC-8DC6-4C47-9F35-ACFC9EB1A971}" type="pres">
      <dgm:prSet presAssocID="{E4B74DAF-758F-4DB1-91EC-9A582475FDEF}" presName="parTransThree" presStyleCnt="0"/>
      <dgm:spPr/>
    </dgm:pt>
    <dgm:pt modelId="{8716E38F-484A-4B6E-A4CD-B5FAC2CBD32A}" type="pres">
      <dgm:prSet presAssocID="{E4B74DAF-758F-4DB1-91EC-9A582475FDEF}" presName="horzThree" presStyleCnt="0"/>
      <dgm:spPr/>
    </dgm:pt>
    <dgm:pt modelId="{1A294535-769B-41B6-B960-A1A18686DFEE}" type="pres">
      <dgm:prSet presAssocID="{60E30D61-2151-4901-9269-D7F75D3FA938}" presName="vertFour" presStyleCnt="0">
        <dgm:presLayoutVars>
          <dgm:chPref val="3"/>
        </dgm:presLayoutVars>
      </dgm:prSet>
      <dgm:spPr/>
    </dgm:pt>
    <dgm:pt modelId="{273FF8F7-BBEB-44F7-87CB-9E8D9A72C76E}" type="pres">
      <dgm:prSet presAssocID="{60E30D61-2151-4901-9269-D7F75D3FA938}" presName="txFour" presStyleLbl="node4" presStyleIdx="0" presStyleCnt="1">
        <dgm:presLayoutVars>
          <dgm:chPref val="3"/>
        </dgm:presLayoutVars>
      </dgm:prSet>
      <dgm:spPr/>
    </dgm:pt>
    <dgm:pt modelId="{7D5B2ED9-783A-4AD9-BD0A-6730E657964B}" type="pres">
      <dgm:prSet presAssocID="{60E30D61-2151-4901-9269-D7F75D3FA938}" presName="horzFour" presStyleCnt="0"/>
      <dgm:spPr/>
    </dgm:pt>
  </dgm:ptLst>
  <dgm:cxnLst>
    <dgm:cxn modelId="{0268861F-937E-447C-88D8-E8AB039EEF98}" type="presOf" srcId="{0D017340-C9EF-4919-8980-C56C9362F837}" destId="{157A1142-8BFB-41E3-9CC8-1FA079F21DCD}" srcOrd="0" destOrd="0" presId="urn:microsoft.com/office/officeart/2005/8/layout/architecture"/>
    <dgm:cxn modelId="{BD3CE021-1898-4774-B7A0-F8984600DD7E}" srcId="{14BFE4D9-21CD-483D-8792-A0EDD45BAE85}" destId="{A787507A-F858-4031-B119-90745B2C8FBF}" srcOrd="0" destOrd="0" parTransId="{9B72E45C-8798-4540-AB3F-F56DD1A17728}" sibTransId="{9442D18B-E373-43FD-BD24-F04897187CA2}"/>
    <dgm:cxn modelId="{C409F625-5313-4969-9992-6442A6C4D96E}" srcId="{0D017340-C9EF-4919-8980-C56C9362F837}" destId="{E4B74DAF-758F-4DB1-91EC-9A582475FDEF}" srcOrd="0" destOrd="0" parTransId="{22686D25-DBCE-4921-AE04-770E54902B1B}" sibTransId="{12495A45-1009-4E98-B986-C5F8F77318CC}"/>
    <dgm:cxn modelId="{25923839-F9EA-4BDC-926E-04F6C8158C14}" type="presOf" srcId="{A787507A-F858-4031-B119-90745B2C8FBF}" destId="{E23241F5-00F0-40FF-BAFB-262235FFD44D}" srcOrd="0" destOrd="0" presId="urn:microsoft.com/office/officeart/2005/8/layout/architecture"/>
    <dgm:cxn modelId="{EF4D8940-404D-4C6F-B901-8C8DCE4B5FFC}" type="presOf" srcId="{14BFE4D9-21CD-483D-8792-A0EDD45BAE85}" destId="{71313B92-E6F3-4B67-893A-A974B031FF30}" srcOrd="0" destOrd="0" presId="urn:microsoft.com/office/officeart/2005/8/layout/architecture"/>
    <dgm:cxn modelId="{1D5E1E95-C9F0-4BDA-9502-B631C622E959}" type="presOf" srcId="{60E30D61-2151-4901-9269-D7F75D3FA938}" destId="{273FF8F7-BBEB-44F7-87CB-9E8D9A72C76E}" srcOrd="0" destOrd="0" presId="urn:microsoft.com/office/officeart/2005/8/layout/architecture"/>
    <dgm:cxn modelId="{55C442B1-4096-4AE0-9D14-D1D6E71C4F9A}" srcId="{A787507A-F858-4031-B119-90745B2C8FBF}" destId="{0D017340-C9EF-4919-8980-C56C9362F837}" srcOrd="0" destOrd="0" parTransId="{66C0033F-A09B-4B66-AF09-53EF23E9B3CC}" sibTransId="{AFCF2583-6EA0-4FDB-B2DF-DDD3B68154A8}"/>
    <dgm:cxn modelId="{A8EF3CD9-019F-4309-924D-BEFC242B56EB}" type="presOf" srcId="{E4B74DAF-758F-4DB1-91EC-9A582475FDEF}" destId="{E9DB7107-DB59-4C79-BC8F-3401957B172E}" srcOrd="0" destOrd="0" presId="urn:microsoft.com/office/officeart/2005/8/layout/architecture"/>
    <dgm:cxn modelId="{46249FEC-126B-4CE1-8940-306A708ED5F8}" srcId="{E4B74DAF-758F-4DB1-91EC-9A582475FDEF}" destId="{60E30D61-2151-4901-9269-D7F75D3FA938}" srcOrd="0" destOrd="0" parTransId="{9C3710CB-E4A1-42A0-82CC-243618E1B83C}" sibTransId="{9CCFDBF0-E6F2-4211-BD6D-FECC71D66EDC}"/>
    <dgm:cxn modelId="{34048EC8-F933-4BCA-91F0-ECEB40C706A5}" type="presParOf" srcId="{71313B92-E6F3-4B67-893A-A974B031FF30}" destId="{984C04A1-BC4C-498A-A154-E381EF08482A}" srcOrd="0" destOrd="0" presId="urn:microsoft.com/office/officeart/2005/8/layout/architecture"/>
    <dgm:cxn modelId="{3BB562FF-5231-4C44-AB06-950C3B56AEE9}" type="presParOf" srcId="{984C04A1-BC4C-498A-A154-E381EF08482A}" destId="{E23241F5-00F0-40FF-BAFB-262235FFD44D}" srcOrd="0" destOrd="0" presId="urn:microsoft.com/office/officeart/2005/8/layout/architecture"/>
    <dgm:cxn modelId="{234C5739-AFA4-46E0-9A55-1EB83F8370C8}" type="presParOf" srcId="{984C04A1-BC4C-498A-A154-E381EF08482A}" destId="{7BA04DA2-0F1F-4F76-806B-C2348D083016}" srcOrd="1" destOrd="0" presId="urn:microsoft.com/office/officeart/2005/8/layout/architecture"/>
    <dgm:cxn modelId="{1879C59D-F50D-4CFD-8B79-634612AF8C3E}" type="presParOf" srcId="{984C04A1-BC4C-498A-A154-E381EF08482A}" destId="{1CFF9B9A-3AC6-47A3-898E-E8E8506F0F49}" srcOrd="2" destOrd="0" presId="urn:microsoft.com/office/officeart/2005/8/layout/architecture"/>
    <dgm:cxn modelId="{870D2E43-3043-4815-8784-F905CA35B0C5}" type="presParOf" srcId="{1CFF9B9A-3AC6-47A3-898E-E8E8506F0F49}" destId="{5E16498F-57E1-492C-85E4-A468A6633DBE}" srcOrd="0" destOrd="0" presId="urn:microsoft.com/office/officeart/2005/8/layout/architecture"/>
    <dgm:cxn modelId="{E83333A4-33E1-475D-B076-E2DA0661AD5D}" type="presParOf" srcId="{5E16498F-57E1-492C-85E4-A468A6633DBE}" destId="{157A1142-8BFB-41E3-9CC8-1FA079F21DCD}" srcOrd="0" destOrd="0" presId="urn:microsoft.com/office/officeart/2005/8/layout/architecture"/>
    <dgm:cxn modelId="{CEEAA28B-7C29-4227-80FD-E2A81E1AE061}" type="presParOf" srcId="{5E16498F-57E1-492C-85E4-A468A6633DBE}" destId="{2D755535-0842-4CA0-AB6D-85E8C3C6218D}" srcOrd="1" destOrd="0" presId="urn:microsoft.com/office/officeart/2005/8/layout/architecture"/>
    <dgm:cxn modelId="{B9E2D630-9296-4863-8C1F-1666F36E86B5}" type="presParOf" srcId="{5E16498F-57E1-492C-85E4-A468A6633DBE}" destId="{493BBB52-B8C7-48C1-9903-5A4C1362ED4F}" srcOrd="2" destOrd="0" presId="urn:microsoft.com/office/officeart/2005/8/layout/architecture"/>
    <dgm:cxn modelId="{D6188DCC-4749-4C71-A703-26D7B47B5C5B}" type="presParOf" srcId="{493BBB52-B8C7-48C1-9903-5A4C1362ED4F}" destId="{6417E8DF-347D-4B11-8D5C-E1DE14FCB7A7}" srcOrd="0" destOrd="0" presId="urn:microsoft.com/office/officeart/2005/8/layout/architecture"/>
    <dgm:cxn modelId="{F3704608-1E98-4D12-BA06-7E731638CACB}" type="presParOf" srcId="{6417E8DF-347D-4B11-8D5C-E1DE14FCB7A7}" destId="{E9DB7107-DB59-4C79-BC8F-3401957B172E}" srcOrd="0" destOrd="0" presId="urn:microsoft.com/office/officeart/2005/8/layout/architecture"/>
    <dgm:cxn modelId="{7FA17E83-30A2-40A9-A85F-762738884870}" type="presParOf" srcId="{6417E8DF-347D-4B11-8D5C-E1DE14FCB7A7}" destId="{12B186EC-8DC6-4C47-9F35-ACFC9EB1A971}" srcOrd="1" destOrd="0" presId="urn:microsoft.com/office/officeart/2005/8/layout/architecture"/>
    <dgm:cxn modelId="{9EE76CC6-1061-4DB6-B67B-66DB2E978D8F}" type="presParOf" srcId="{6417E8DF-347D-4B11-8D5C-E1DE14FCB7A7}" destId="{8716E38F-484A-4B6E-A4CD-B5FAC2CBD32A}" srcOrd="2" destOrd="0" presId="urn:microsoft.com/office/officeart/2005/8/layout/architecture"/>
    <dgm:cxn modelId="{DD16D67B-966C-41DC-9104-77EC18D330C4}" type="presParOf" srcId="{8716E38F-484A-4B6E-A4CD-B5FAC2CBD32A}" destId="{1A294535-769B-41B6-B960-A1A18686DFEE}" srcOrd="0" destOrd="0" presId="urn:microsoft.com/office/officeart/2005/8/layout/architecture"/>
    <dgm:cxn modelId="{2267682D-0EA1-48AF-9564-30F00D52B07E}" type="presParOf" srcId="{1A294535-769B-41B6-B960-A1A18686DFEE}" destId="{273FF8F7-BBEB-44F7-87CB-9E8D9A72C76E}" srcOrd="0" destOrd="0" presId="urn:microsoft.com/office/officeart/2005/8/layout/architecture"/>
    <dgm:cxn modelId="{74BB99F1-FFD2-4C16-B9F8-A31400354ACD}" type="presParOf" srcId="{1A294535-769B-41B6-B960-A1A18686DFEE}" destId="{7D5B2ED9-783A-4AD9-BD0A-6730E657964B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1D5DDE-AB40-4361-A7AA-0BF1DEAF0259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A2ECE91B-A549-46AD-BABE-B9943CC3C55B}">
      <dgm:prSet phldrT="[Text]"/>
      <dgm:spPr/>
      <dgm:t>
        <a:bodyPr/>
        <a:lstStyle/>
        <a:p>
          <a:r>
            <a:rPr lang="en-US" dirty="0"/>
            <a:t>Event Generator</a:t>
          </a:r>
        </a:p>
      </dgm:t>
    </dgm:pt>
    <dgm:pt modelId="{39058371-2804-40B6-93C2-3AE25CD3C275}" type="parTrans" cxnId="{04BF0DF2-E6E7-462E-8459-63B7C7BBFB00}">
      <dgm:prSet/>
      <dgm:spPr/>
      <dgm:t>
        <a:bodyPr/>
        <a:lstStyle/>
        <a:p>
          <a:endParaRPr lang="en-US"/>
        </a:p>
      </dgm:t>
    </dgm:pt>
    <dgm:pt modelId="{CFC11F80-1E59-4511-90D5-3F9126F521EA}" type="sibTrans" cxnId="{04BF0DF2-E6E7-462E-8459-63B7C7BBFB00}">
      <dgm:prSet/>
      <dgm:spPr/>
      <dgm:t>
        <a:bodyPr/>
        <a:lstStyle/>
        <a:p>
          <a:endParaRPr lang="en-US"/>
        </a:p>
      </dgm:t>
    </dgm:pt>
    <dgm:pt modelId="{250981E3-B3FC-4931-AB29-D6877E63E21E}">
      <dgm:prSet phldrT="[Text]"/>
      <dgm:spPr/>
      <dgm:t>
        <a:bodyPr/>
        <a:lstStyle/>
        <a:p>
          <a:r>
            <a:rPr lang="en-US" dirty="0"/>
            <a:t>Event Channel</a:t>
          </a:r>
        </a:p>
      </dgm:t>
    </dgm:pt>
    <dgm:pt modelId="{19AE83B2-90C6-4D3F-B2AF-3395527B018D}" type="parTrans" cxnId="{EA954EE5-4F01-4BF1-8A2D-7A3652CFA883}">
      <dgm:prSet/>
      <dgm:spPr/>
      <dgm:t>
        <a:bodyPr/>
        <a:lstStyle/>
        <a:p>
          <a:endParaRPr lang="en-US"/>
        </a:p>
      </dgm:t>
    </dgm:pt>
    <dgm:pt modelId="{EF5A89A3-D1C1-4AC2-AB62-962F957F8B80}" type="sibTrans" cxnId="{EA954EE5-4F01-4BF1-8A2D-7A3652CFA883}">
      <dgm:prSet/>
      <dgm:spPr/>
      <dgm:t>
        <a:bodyPr/>
        <a:lstStyle/>
        <a:p>
          <a:endParaRPr lang="en-US"/>
        </a:p>
      </dgm:t>
    </dgm:pt>
    <dgm:pt modelId="{C8C7783E-F6A3-4710-A6F5-91C471B1A012}">
      <dgm:prSet phldrT="[Text]"/>
      <dgm:spPr/>
      <dgm:t>
        <a:bodyPr/>
        <a:lstStyle/>
        <a:p>
          <a:r>
            <a:rPr lang="en-US" dirty="0"/>
            <a:t>Event Processing</a:t>
          </a:r>
        </a:p>
      </dgm:t>
    </dgm:pt>
    <dgm:pt modelId="{78B3806D-13B0-4E60-82D3-26AF15AAC18B}" type="parTrans" cxnId="{81DC392D-DC8C-4B5C-89FD-4303FA68E594}">
      <dgm:prSet/>
      <dgm:spPr/>
      <dgm:t>
        <a:bodyPr/>
        <a:lstStyle/>
        <a:p>
          <a:endParaRPr lang="en-US"/>
        </a:p>
      </dgm:t>
    </dgm:pt>
    <dgm:pt modelId="{A6399EFE-B179-4964-B6CA-26045BBE0608}" type="sibTrans" cxnId="{81DC392D-DC8C-4B5C-89FD-4303FA68E594}">
      <dgm:prSet/>
      <dgm:spPr/>
      <dgm:t>
        <a:bodyPr/>
        <a:lstStyle/>
        <a:p>
          <a:endParaRPr lang="en-US"/>
        </a:p>
      </dgm:t>
    </dgm:pt>
    <dgm:pt modelId="{2A070FE8-EF98-4A36-A476-F8311B58EF60}" type="pres">
      <dgm:prSet presAssocID="{101D5DDE-AB40-4361-A7AA-0BF1DEAF0259}" presName="Name0" presStyleCnt="0">
        <dgm:presLayoutVars>
          <dgm:dir/>
          <dgm:resizeHandles val="exact"/>
        </dgm:presLayoutVars>
      </dgm:prSet>
      <dgm:spPr/>
    </dgm:pt>
    <dgm:pt modelId="{C3E9DDFF-E133-413A-AE2B-C3C359C313E4}" type="pres">
      <dgm:prSet presAssocID="{A2ECE91B-A549-46AD-BABE-B9943CC3C55B}" presName="node" presStyleLbl="node1" presStyleIdx="0" presStyleCnt="3">
        <dgm:presLayoutVars>
          <dgm:bulletEnabled val="1"/>
        </dgm:presLayoutVars>
      </dgm:prSet>
      <dgm:spPr/>
    </dgm:pt>
    <dgm:pt modelId="{8AE7116D-33D7-45D5-A5A3-F018676ACC99}" type="pres">
      <dgm:prSet presAssocID="{CFC11F80-1E59-4511-90D5-3F9126F521EA}" presName="sibTrans" presStyleLbl="sibTrans2D1" presStyleIdx="0" presStyleCnt="2"/>
      <dgm:spPr/>
    </dgm:pt>
    <dgm:pt modelId="{048EDD08-1474-4D71-966D-ED38FACDDB73}" type="pres">
      <dgm:prSet presAssocID="{CFC11F80-1E59-4511-90D5-3F9126F521EA}" presName="connectorText" presStyleLbl="sibTrans2D1" presStyleIdx="0" presStyleCnt="2"/>
      <dgm:spPr/>
    </dgm:pt>
    <dgm:pt modelId="{42CF6DA9-0D4E-465D-878F-F5E329CB6972}" type="pres">
      <dgm:prSet presAssocID="{250981E3-B3FC-4931-AB29-D6877E63E21E}" presName="node" presStyleLbl="node1" presStyleIdx="1" presStyleCnt="3">
        <dgm:presLayoutVars>
          <dgm:bulletEnabled val="1"/>
        </dgm:presLayoutVars>
      </dgm:prSet>
      <dgm:spPr/>
    </dgm:pt>
    <dgm:pt modelId="{BD646436-E62E-4F2C-B6BD-3EB5EFB9936C}" type="pres">
      <dgm:prSet presAssocID="{EF5A89A3-D1C1-4AC2-AB62-962F957F8B80}" presName="sibTrans" presStyleLbl="sibTrans2D1" presStyleIdx="1" presStyleCnt="2"/>
      <dgm:spPr/>
    </dgm:pt>
    <dgm:pt modelId="{949C660A-4BCB-4F46-A7C4-89017A1C9FE8}" type="pres">
      <dgm:prSet presAssocID="{EF5A89A3-D1C1-4AC2-AB62-962F957F8B80}" presName="connectorText" presStyleLbl="sibTrans2D1" presStyleIdx="1" presStyleCnt="2"/>
      <dgm:spPr/>
    </dgm:pt>
    <dgm:pt modelId="{E931D211-60E7-4EE0-A5BD-4E03F8884BC1}" type="pres">
      <dgm:prSet presAssocID="{C8C7783E-F6A3-4710-A6F5-91C471B1A012}" presName="node" presStyleLbl="node1" presStyleIdx="2" presStyleCnt="3">
        <dgm:presLayoutVars>
          <dgm:bulletEnabled val="1"/>
        </dgm:presLayoutVars>
      </dgm:prSet>
      <dgm:spPr/>
    </dgm:pt>
  </dgm:ptLst>
  <dgm:cxnLst>
    <dgm:cxn modelId="{81DC392D-DC8C-4B5C-89FD-4303FA68E594}" srcId="{101D5DDE-AB40-4361-A7AA-0BF1DEAF0259}" destId="{C8C7783E-F6A3-4710-A6F5-91C471B1A012}" srcOrd="2" destOrd="0" parTransId="{78B3806D-13B0-4E60-82D3-26AF15AAC18B}" sibTransId="{A6399EFE-B179-4964-B6CA-26045BBE0608}"/>
    <dgm:cxn modelId="{1A979431-146E-4B82-9E2A-7D4A73329ED8}" type="presOf" srcId="{EF5A89A3-D1C1-4AC2-AB62-962F957F8B80}" destId="{949C660A-4BCB-4F46-A7C4-89017A1C9FE8}" srcOrd="1" destOrd="0" presId="urn:microsoft.com/office/officeart/2005/8/layout/process1"/>
    <dgm:cxn modelId="{CC019B5F-866F-4387-83BD-53F6772192D0}" type="presOf" srcId="{EF5A89A3-D1C1-4AC2-AB62-962F957F8B80}" destId="{BD646436-E62E-4F2C-B6BD-3EB5EFB9936C}" srcOrd="0" destOrd="0" presId="urn:microsoft.com/office/officeart/2005/8/layout/process1"/>
    <dgm:cxn modelId="{8D0C174B-27F2-4C9A-8EE8-14815CF5DF86}" type="presOf" srcId="{CFC11F80-1E59-4511-90D5-3F9126F521EA}" destId="{8AE7116D-33D7-45D5-A5A3-F018676ACC99}" srcOrd="0" destOrd="0" presId="urn:microsoft.com/office/officeart/2005/8/layout/process1"/>
    <dgm:cxn modelId="{5A580655-FAEA-46E9-BF1E-04501D33E067}" type="presOf" srcId="{101D5DDE-AB40-4361-A7AA-0BF1DEAF0259}" destId="{2A070FE8-EF98-4A36-A476-F8311B58EF60}" srcOrd="0" destOrd="0" presId="urn:microsoft.com/office/officeart/2005/8/layout/process1"/>
    <dgm:cxn modelId="{3A10EA93-655B-418E-8203-0EC42FAD36C7}" type="presOf" srcId="{CFC11F80-1E59-4511-90D5-3F9126F521EA}" destId="{048EDD08-1474-4D71-966D-ED38FACDDB73}" srcOrd="1" destOrd="0" presId="urn:microsoft.com/office/officeart/2005/8/layout/process1"/>
    <dgm:cxn modelId="{BFFDFD97-179A-48F7-9F8D-0FCC031223AE}" type="presOf" srcId="{C8C7783E-F6A3-4710-A6F5-91C471B1A012}" destId="{E931D211-60E7-4EE0-A5BD-4E03F8884BC1}" srcOrd="0" destOrd="0" presId="urn:microsoft.com/office/officeart/2005/8/layout/process1"/>
    <dgm:cxn modelId="{700410CC-64E0-40DD-9105-DD6C02CCE687}" type="presOf" srcId="{250981E3-B3FC-4931-AB29-D6877E63E21E}" destId="{42CF6DA9-0D4E-465D-878F-F5E329CB6972}" srcOrd="0" destOrd="0" presId="urn:microsoft.com/office/officeart/2005/8/layout/process1"/>
    <dgm:cxn modelId="{EA954EE5-4F01-4BF1-8A2D-7A3652CFA883}" srcId="{101D5DDE-AB40-4361-A7AA-0BF1DEAF0259}" destId="{250981E3-B3FC-4931-AB29-D6877E63E21E}" srcOrd="1" destOrd="0" parTransId="{19AE83B2-90C6-4D3F-B2AF-3395527B018D}" sibTransId="{EF5A89A3-D1C1-4AC2-AB62-962F957F8B80}"/>
    <dgm:cxn modelId="{BFEF8BE9-1519-43F9-99C7-5F810C0CD0CC}" type="presOf" srcId="{A2ECE91B-A549-46AD-BABE-B9943CC3C55B}" destId="{C3E9DDFF-E133-413A-AE2B-C3C359C313E4}" srcOrd="0" destOrd="0" presId="urn:microsoft.com/office/officeart/2005/8/layout/process1"/>
    <dgm:cxn modelId="{04BF0DF2-E6E7-462E-8459-63B7C7BBFB00}" srcId="{101D5DDE-AB40-4361-A7AA-0BF1DEAF0259}" destId="{A2ECE91B-A549-46AD-BABE-B9943CC3C55B}" srcOrd="0" destOrd="0" parTransId="{39058371-2804-40B6-93C2-3AE25CD3C275}" sibTransId="{CFC11F80-1E59-4511-90D5-3F9126F521EA}"/>
    <dgm:cxn modelId="{B70F219E-A4AC-42C1-887F-791802A60725}" type="presParOf" srcId="{2A070FE8-EF98-4A36-A476-F8311B58EF60}" destId="{C3E9DDFF-E133-413A-AE2B-C3C359C313E4}" srcOrd="0" destOrd="0" presId="urn:microsoft.com/office/officeart/2005/8/layout/process1"/>
    <dgm:cxn modelId="{76948E3F-FA01-4CFC-BDA7-EBCC97EAAE8F}" type="presParOf" srcId="{2A070FE8-EF98-4A36-A476-F8311B58EF60}" destId="{8AE7116D-33D7-45D5-A5A3-F018676ACC99}" srcOrd="1" destOrd="0" presId="urn:microsoft.com/office/officeart/2005/8/layout/process1"/>
    <dgm:cxn modelId="{37EAE968-4EAE-4CB5-9264-F6ED058F415D}" type="presParOf" srcId="{8AE7116D-33D7-45D5-A5A3-F018676ACC99}" destId="{048EDD08-1474-4D71-966D-ED38FACDDB73}" srcOrd="0" destOrd="0" presId="urn:microsoft.com/office/officeart/2005/8/layout/process1"/>
    <dgm:cxn modelId="{44393FBE-9703-4672-85B5-F7FC726FF36F}" type="presParOf" srcId="{2A070FE8-EF98-4A36-A476-F8311B58EF60}" destId="{42CF6DA9-0D4E-465D-878F-F5E329CB6972}" srcOrd="2" destOrd="0" presId="urn:microsoft.com/office/officeart/2005/8/layout/process1"/>
    <dgm:cxn modelId="{965AD7EC-CFC9-4C00-BFC3-DB6B4908C529}" type="presParOf" srcId="{2A070FE8-EF98-4A36-A476-F8311B58EF60}" destId="{BD646436-E62E-4F2C-B6BD-3EB5EFB9936C}" srcOrd="3" destOrd="0" presId="urn:microsoft.com/office/officeart/2005/8/layout/process1"/>
    <dgm:cxn modelId="{12AE05C0-3BC7-4F5B-AEFD-EB9584205AB0}" type="presParOf" srcId="{BD646436-E62E-4F2C-B6BD-3EB5EFB9936C}" destId="{949C660A-4BCB-4F46-A7C4-89017A1C9FE8}" srcOrd="0" destOrd="0" presId="urn:microsoft.com/office/officeart/2005/8/layout/process1"/>
    <dgm:cxn modelId="{FB388141-C3EF-4767-9E6C-6EA1AC1C5674}" type="presParOf" srcId="{2A070FE8-EF98-4A36-A476-F8311B58EF60}" destId="{E931D211-60E7-4EE0-A5BD-4E03F8884BC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CB6AF-2F47-4EE4-B92E-64E3184D5FB2}">
      <dsp:nvSpPr>
        <dsp:cNvPr id="0" name=""/>
        <dsp:cNvSpPr/>
      </dsp:nvSpPr>
      <dsp:spPr>
        <a:xfrm>
          <a:off x="2609347" y="1524757"/>
          <a:ext cx="1169761" cy="1169761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Server</a:t>
          </a:r>
        </a:p>
      </dsp:txBody>
      <dsp:txXfrm>
        <a:off x="2780655" y="1696065"/>
        <a:ext cx="827145" cy="827145"/>
      </dsp:txXfrm>
    </dsp:sp>
    <dsp:sp modelId="{EC6C31BC-90A2-4024-B068-9CA980A2D215}">
      <dsp:nvSpPr>
        <dsp:cNvPr id="0" name=""/>
        <dsp:cNvSpPr/>
      </dsp:nvSpPr>
      <dsp:spPr>
        <a:xfrm rot="16200000">
          <a:off x="3017931" y="1331981"/>
          <a:ext cx="352592" cy="32958"/>
        </a:xfrm>
        <a:custGeom>
          <a:avLst/>
          <a:gdLst/>
          <a:ahLst/>
          <a:cxnLst/>
          <a:rect l="0" t="0" r="0" b="0"/>
          <a:pathLst>
            <a:path>
              <a:moveTo>
                <a:pt x="0" y="16479"/>
              </a:moveTo>
              <a:lnTo>
                <a:pt x="352592" y="16479"/>
              </a:lnTo>
            </a:path>
          </a:pathLst>
        </a:custGeom>
        <a:noFill/>
        <a:ln w="44450" cap="flat" cmpd="sng" algn="ctr">
          <a:solidFill>
            <a:schemeClr val="accent3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3185413" y="1339646"/>
        <a:ext cx="17629" cy="17629"/>
      </dsp:txXfrm>
    </dsp:sp>
    <dsp:sp modelId="{A8212FF7-AED5-4C28-A396-E83D0FB6632F}">
      <dsp:nvSpPr>
        <dsp:cNvPr id="0" name=""/>
        <dsp:cNvSpPr/>
      </dsp:nvSpPr>
      <dsp:spPr>
        <a:xfrm>
          <a:off x="2609347" y="2403"/>
          <a:ext cx="1169761" cy="11697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Client 1</a:t>
          </a:r>
        </a:p>
      </dsp:txBody>
      <dsp:txXfrm>
        <a:off x="2780655" y="173711"/>
        <a:ext cx="827145" cy="827145"/>
      </dsp:txXfrm>
    </dsp:sp>
    <dsp:sp modelId="{B2CAA45C-822D-4AD6-AB9B-84CC1921BB44}">
      <dsp:nvSpPr>
        <dsp:cNvPr id="0" name=""/>
        <dsp:cNvSpPr/>
      </dsp:nvSpPr>
      <dsp:spPr>
        <a:xfrm rot="20520000">
          <a:off x="3741853" y="1857942"/>
          <a:ext cx="352592" cy="32958"/>
        </a:xfrm>
        <a:custGeom>
          <a:avLst/>
          <a:gdLst/>
          <a:ahLst/>
          <a:cxnLst/>
          <a:rect l="0" t="0" r="0" b="0"/>
          <a:pathLst>
            <a:path>
              <a:moveTo>
                <a:pt x="0" y="16479"/>
              </a:moveTo>
              <a:lnTo>
                <a:pt x="352592" y="16479"/>
              </a:lnTo>
            </a:path>
          </a:pathLst>
        </a:custGeom>
        <a:noFill/>
        <a:ln w="44450" cap="flat" cmpd="sng" algn="ctr">
          <a:solidFill>
            <a:schemeClr val="accent3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3909335" y="1865606"/>
        <a:ext cx="17629" cy="17629"/>
      </dsp:txXfrm>
    </dsp:sp>
    <dsp:sp modelId="{99647BC6-683B-4A44-BFA3-F75B077D983B}">
      <dsp:nvSpPr>
        <dsp:cNvPr id="0" name=""/>
        <dsp:cNvSpPr/>
      </dsp:nvSpPr>
      <dsp:spPr>
        <a:xfrm>
          <a:off x="4057191" y="1054324"/>
          <a:ext cx="1169761" cy="1169761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Client 2</a:t>
          </a:r>
        </a:p>
      </dsp:txBody>
      <dsp:txXfrm>
        <a:off x="4228499" y="1225632"/>
        <a:ext cx="827145" cy="827145"/>
      </dsp:txXfrm>
    </dsp:sp>
    <dsp:sp modelId="{7323D6FB-3800-4CF4-8BAC-05B5AA4DE210}">
      <dsp:nvSpPr>
        <dsp:cNvPr id="0" name=""/>
        <dsp:cNvSpPr/>
      </dsp:nvSpPr>
      <dsp:spPr>
        <a:xfrm rot="3240000">
          <a:off x="3465340" y="2708963"/>
          <a:ext cx="352592" cy="32958"/>
        </a:xfrm>
        <a:custGeom>
          <a:avLst/>
          <a:gdLst/>
          <a:ahLst/>
          <a:cxnLst/>
          <a:rect l="0" t="0" r="0" b="0"/>
          <a:pathLst>
            <a:path>
              <a:moveTo>
                <a:pt x="0" y="16479"/>
              </a:moveTo>
              <a:lnTo>
                <a:pt x="352592" y="16479"/>
              </a:lnTo>
            </a:path>
          </a:pathLst>
        </a:custGeom>
        <a:noFill/>
        <a:ln w="44450" cap="flat" cmpd="sng" algn="ctr">
          <a:solidFill>
            <a:schemeClr val="accent3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3632821" y="2716628"/>
        <a:ext cx="17629" cy="17629"/>
      </dsp:txXfrm>
    </dsp:sp>
    <dsp:sp modelId="{8281A29D-6F34-4DC4-BBFB-2847A2CECFD8}">
      <dsp:nvSpPr>
        <dsp:cNvPr id="0" name=""/>
        <dsp:cNvSpPr/>
      </dsp:nvSpPr>
      <dsp:spPr>
        <a:xfrm>
          <a:off x="3504164" y="2756367"/>
          <a:ext cx="1169761" cy="1169761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Client 3</a:t>
          </a:r>
        </a:p>
      </dsp:txBody>
      <dsp:txXfrm>
        <a:off x="3675472" y="2927675"/>
        <a:ext cx="827145" cy="827145"/>
      </dsp:txXfrm>
    </dsp:sp>
    <dsp:sp modelId="{6BFC68AF-9139-4FE8-849A-1DB1CE21AA55}">
      <dsp:nvSpPr>
        <dsp:cNvPr id="0" name=""/>
        <dsp:cNvSpPr/>
      </dsp:nvSpPr>
      <dsp:spPr>
        <a:xfrm rot="7560000">
          <a:off x="2570523" y="2708963"/>
          <a:ext cx="352592" cy="32958"/>
        </a:xfrm>
        <a:custGeom>
          <a:avLst/>
          <a:gdLst/>
          <a:ahLst/>
          <a:cxnLst/>
          <a:rect l="0" t="0" r="0" b="0"/>
          <a:pathLst>
            <a:path>
              <a:moveTo>
                <a:pt x="0" y="16479"/>
              </a:moveTo>
              <a:lnTo>
                <a:pt x="352592" y="16479"/>
              </a:lnTo>
            </a:path>
          </a:pathLst>
        </a:custGeom>
        <a:noFill/>
        <a:ln w="44450" cap="flat" cmpd="sng" algn="ctr">
          <a:solidFill>
            <a:schemeClr val="accent3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2738004" y="2716628"/>
        <a:ext cx="17629" cy="17629"/>
      </dsp:txXfrm>
    </dsp:sp>
    <dsp:sp modelId="{85FC4697-A3C5-499F-AA29-6CE99AEBA8B8}">
      <dsp:nvSpPr>
        <dsp:cNvPr id="0" name=""/>
        <dsp:cNvSpPr/>
      </dsp:nvSpPr>
      <dsp:spPr>
        <a:xfrm>
          <a:off x="1714530" y="2756367"/>
          <a:ext cx="1169761" cy="1169761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Client 4</a:t>
          </a:r>
        </a:p>
      </dsp:txBody>
      <dsp:txXfrm>
        <a:off x="1885838" y="2927675"/>
        <a:ext cx="827145" cy="827145"/>
      </dsp:txXfrm>
    </dsp:sp>
    <dsp:sp modelId="{C84940CB-2B45-4C4B-8A69-2021B1DB8212}">
      <dsp:nvSpPr>
        <dsp:cNvPr id="0" name=""/>
        <dsp:cNvSpPr/>
      </dsp:nvSpPr>
      <dsp:spPr>
        <a:xfrm rot="11880000">
          <a:off x="2294009" y="1857942"/>
          <a:ext cx="352592" cy="32958"/>
        </a:xfrm>
        <a:custGeom>
          <a:avLst/>
          <a:gdLst/>
          <a:ahLst/>
          <a:cxnLst/>
          <a:rect l="0" t="0" r="0" b="0"/>
          <a:pathLst>
            <a:path>
              <a:moveTo>
                <a:pt x="0" y="16479"/>
              </a:moveTo>
              <a:lnTo>
                <a:pt x="352592" y="16479"/>
              </a:lnTo>
            </a:path>
          </a:pathLst>
        </a:custGeom>
        <a:noFill/>
        <a:ln w="44450" cap="flat" cmpd="sng" algn="ctr">
          <a:solidFill>
            <a:schemeClr val="accent3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2461490" y="1865606"/>
        <a:ext cx="17629" cy="17629"/>
      </dsp:txXfrm>
    </dsp:sp>
    <dsp:sp modelId="{7611FBF4-363E-4103-B12C-BB6A97E5CA68}">
      <dsp:nvSpPr>
        <dsp:cNvPr id="0" name=""/>
        <dsp:cNvSpPr/>
      </dsp:nvSpPr>
      <dsp:spPr>
        <a:xfrm>
          <a:off x="1161502" y="1054324"/>
          <a:ext cx="1169761" cy="1169761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Client 5</a:t>
          </a:r>
        </a:p>
      </dsp:txBody>
      <dsp:txXfrm>
        <a:off x="1332810" y="1225632"/>
        <a:ext cx="827145" cy="8271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BF431-6D74-4D6A-A591-4B4C34C0AF54}">
      <dsp:nvSpPr>
        <dsp:cNvPr id="0" name=""/>
        <dsp:cNvSpPr/>
      </dsp:nvSpPr>
      <dsp:spPr>
        <a:xfrm>
          <a:off x="1361793" y="224564"/>
          <a:ext cx="1120594" cy="112059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Node 1</a:t>
          </a:r>
        </a:p>
      </dsp:txBody>
      <dsp:txXfrm>
        <a:off x="1525900" y="388671"/>
        <a:ext cx="792380" cy="792380"/>
      </dsp:txXfrm>
    </dsp:sp>
    <dsp:sp modelId="{0AC77955-6270-41E5-9FE7-EABB1E60C88B}">
      <dsp:nvSpPr>
        <dsp:cNvPr id="0" name=""/>
        <dsp:cNvSpPr/>
      </dsp:nvSpPr>
      <dsp:spPr>
        <a:xfrm rot="2160000">
          <a:off x="2312392" y="1085332"/>
          <a:ext cx="567071" cy="378200"/>
        </a:xfrm>
        <a:prstGeom prst="leftRight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2323226" y="1127627"/>
        <a:ext cx="453611" cy="226920"/>
      </dsp:txXfrm>
    </dsp:sp>
    <dsp:sp modelId="{54FB6A8E-93C2-4DBE-BC3A-61A9FFFCE6BC}">
      <dsp:nvSpPr>
        <dsp:cNvPr id="0" name=""/>
        <dsp:cNvSpPr/>
      </dsp:nvSpPr>
      <dsp:spPr>
        <a:xfrm>
          <a:off x="2723110" y="1213618"/>
          <a:ext cx="1120594" cy="11205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Node 2</a:t>
          </a:r>
        </a:p>
      </dsp:txBody>
      <dsp:txXfrm>
        <a:off x="2887217" y="1377725"/>
        <a:ext cx="792380" cy="792380"/>
      </dsp:txXfrm>
    </dsp:sp>
    <dsp:sp modelId="{C22D7FB9-0E5E-438D-84DF-DF0A209F5978}">
      <dsp:nvSpPr>
        <dsp:cNvPr id="0" name=""/>
        <dsp:cNvSpPr/>
      </dsp:nvSpPr>
      <dsp:spPr>
        <a:xfrm rot="6480000">
          <a:off x="2742488" y="2376958"/>
          <a:ext cx="567071" cy="378200"/>
        </a:xfrm>
        <a:prstGeom prst="leftRight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2816749" y="2398645"/>
        <a:ext cx="453611" cy="226920"/>
      </dsp:txXfrm>
    </dsp:sp>
    <dsp:sp modelId="{D232CF31-B768-4C85-934A-14190904D70A}">
      <dsp:nvSpPr>
        <dsp:cNvPr id="0" name=""/>
        <dsp:cNvSpPr/>
      </dsp:nvSpPr>
      <dsp:spPr>
        <a:xfrm>
          <a:off x="2203133" y="2813942"/>
          <a:ext cx="1120594" cy="11205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Node 3</a:t>
          </a:r>
        </a:p>
      </dsp:txBody>
      <dsp:txXfrm>
        <a:off x="2367240" y="2978049"/>
        <a:ext cx="792380" cy="792380"/>
      </dsp:txXfrm>
    </dsp:sp>
    <dsp:sp modelId="{70EF8FC8-5AC0-4BF1-BAD6-7E786979D327}">
      <dsp:nvSpPr>
        <dsp:cNvPr id="0" name=""/>
        <dsp:cNvSpPr/>
      </dsp:nvSpPr>
      <dsp:spPr>
        <a:xfrm rot="10800000">
          <a:off x="1646986" y="3185138"/>
          <a:ext cx="567071" cy="378200"/>
        </a:xfrm>
        <a:prstGeom prst="leftRight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1760446" y="3260778"/>
        <a:ext cx="453611" cy="226920"/>
      </dsp:txXfrm>
    </dsp:sp>
    <dsp:sp modelId="{EB6C59CB-F526-409A-B2CD-17423DBE3A36}">
      <dsp:nvSpPr>
        <dsp:cNvPr id="0" name=""/>
        <dsp:cNvSpPr/>
      </dsp:nvSpPr>
      <dsp:spPr>
        <a:xfrm>
          <a:off x="520454" y="2813942"/>
          <a:ext cx="1120594" cy="112059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Node 4</a:t>
          </a:r>
        </a:p>
      </dsp:txBody>
      <dsp:txXfrm>
        <a:off x="684561" y="2978049"/>
        <a:ext cx="792380" cy="792380"/>
      </dsp:txXfrm>
    </dsp:sp>
    <dsp:sp modelId="{0CFDD06D-449D-47AB-87D5-F6D27A69E762}">
      <dsp:nvSpPr>
        <dsp:cNvPr id="0" name=""/>
        <dsp:cNvSpPr/>
      </dsp:nvSpPr>
      <dsp:spPr>
        <a:xfrm rot="15120000">
          <a:off x="539832" y="2392995"/>
          <a:ext cx="567071" cy="378200"/>
        </a:xfrm>
        <a:prstGeom prst="leftRight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614093" y="2522588"/>
        <a:ext cx="453611" cy="226920"/>
      </dsp:txXfrm>
    </dsp:sp>
    <dsp:sp modelId="{31C18695-C19A-4316-BC80-782FF6E029A4}">
      <dsp:nvSpPr>
        <dsp:cNvPr id="0" name=""/>
        <dsp:cNvSpPr/>
      </dsp:nvSpPr>
      <dsp:spPr>
        <a:xfrm>
          <a:off x="477" y="1213618"/>
          <a:ext cx="1120594" cy="112059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Node 5</a:t>
          </a:r>
        </a:p>
      </dsp:txBody>
      <dsp:txXfrm>
        <a:off x="164584" y="1377725"/>
        <a:ext cx="792380" cy="792380"/>
      </dsp:txXfrm>
    </dsp:sp>
    <dsp:sp modelId="{DCE729F9-3626-4176-8B6B-DA5345A3E2BA}">
      <dsp:nvSpPr>
        <dsp:cNvPr id="0" name=""/>
        <dsp:cNvSpPr/>
      </dsp:nvSpPr>
      <dsp:spPr>
        <a:xfrm rot="19440000">
          <a:off x="940977" y="1095244"/>
          <a:ext cx="587269" cy="378200"/>
        </a:xfrm>
        <a:prstGeom prst="leftRightArrow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951811" y="1204229"/>
        <a:ext cx="473809" cy="2269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241F5-00F0-40FF-BAFB-262235FFD44D}">
      <dsp:nvSpPr>
        <dsp:cNvPr id="0" name=""/>
        <dsp:cNvSpPr/>
      </dsp:nvSpPr>
      <dsp:spPr>
        <a:xfrm>
          <a:off x="1748" y="2207109"/>
          <a:ext cx="3577902" cy="687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Persistence Layer</a:t>
          </a:r>
        </a:p>
      </dsp:txBody>
      <dsp:txXfrm>
        <a:off x="21894" y="2227255"/>
        <a:ext cx="3537610" cy="647554"/>
      </dsp:txXfrm>
    </dsp:sp>
    <dsp:sp modelId="{157A1142-8BFB-41E3-9CC8-1FA079F21DCD}">
      <dsp:nvSpPr>
        <dsp:cNvPr id="0" name=""/>
        <dsp:cNvSpPr/>
      </dsp:nvSpPr>
      <dsp:spPr>
        <a:xfrm>
          <a:off x="1748" y="1471620"/>
          <a:ext cx="3577902" cy="6878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Services Layer</a:t>
          </a:r>
        </a:p>
      </dsp:txBody>
      <dsp:txXfrm>
        <a:off x="21894" y="1491766"/>
        <a:ext cx="3537610" cy="647554"/>
      </dsp:txXfrm>
    </dsp:sp>
    <dsp:sp modelId="{E9DB7107-DB59-4C79-BC8F-3401957B172E}">
      <dsp:nvSpPr>
        <dsp:cNvPr id="0" name=""/>
        <dsp:cNvSpPr/>
      </dsp:nvSpPr>
      <dsp:spPr>
        <a:xfrm>
          <a:off x="1748" y="736132"/>
          <a:ext cx="3577902" cy="6878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Business Layer</a:t>
          </a:r>
        </a:p>
      </dsp:txBody>
      <dsp:txXfrm>
        <a:off x="21894" y="756278"/>
        <a:ext cx="3537610" cy="647554"/>
      </dsp:txXfrm>
    </dsp:sp>
    <dsp:sp modelId="{273FF8F7-BBEB-44F7-87CB-9E8D9A72C76E}">
      <dsp:nvSpPr>
        <dsp:cNvPr id="0" name=""/>
        <dsp:cNvSpPr/>
      </dsp:nvSpPr>
      <dsp:spPr>
        <a:xfrm>
          <a:off x="1748" y="643"/>
          <a:ext cx="3577902" cy="6878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Presentation Layer</a:t>
          </a:r>
        </a:p>
      </dsp:txBody>
      <dsp:txXfrm>
        <a:off x="21894" y="20789"/>
        <a:ext cx="3537610" cy="6475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9DDFF-E133-413A-AE2B-C3C359C313E4}">
      <dsp:nvSpPr>
        <dsp:cNvPr id="0" name=""/>
        <dsp:cNvSpPr/>
      </dsp:nvSpPr>
      <dsp:spPr>
        <a:xfrm>
          <a:off x="5648" y="10027"/>
          <a:ext cx="1688132" cy="10128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Event Generator</a:t>
          </a:r>
        </a:p>
      </dsp:txBody>
      <dsp:txXfrm>
        <a:off x="35314" y="39693"/>
        <a:ext cx="1628800" cy="953547"/>
      </dsp:txXfrm>
    </dsp:sp>
    <dsp:sp modelId="{8AE7116D-33D7-45D5-A5A3-F018676ACC99}">
      <dsp:nvSpPr>
        <dsp:cNvPr id="0" name=""/>
        <dsp:cNvSpPr/>
      </dsp:nvSpPr>
      <dsp:spPr>
        <a:xfrm>
          <a:off x="1862593" y="307138"/>
          <a:ext cx="357884" cy="418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1862593" y="390869"/>
        <a:ext cx="250519" cy="251194"/>
      </dsp:txXfrm>
    </dsp:sp>
    <dsp:sp modelId="{42CF6DA9-0D4E-465D-878F-F5E329CB6972}">
      <dsp:nvSpPr>
        <dsp:cNvPr id="0" name=""/>
        <dsp:cNvSpPr/>
      </dsp:nvSpPr>
      <dsp:spPr>
        <a:xfrm>
          <a:off x="2369033" y="10027"/>
          <a:ext cx="1688132" cy="1012879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Event Channel</a:t>
          </a:r>
        </a:p>
      </dsp:txBody>
      <dsp:txXfrm>
        <a:off x="2398699" y="39693"/>
        <a:ext cx="1628800" cy="953547"/>
      </dsp:txXfrm>
    </dsp:sp>
    <dsp:sp modelId="{BD646436-E62E-4F2C-B6BD-3EB5EFB9936C}">
      <dsp:nvSpPr>
        <dsp:cNvPr id="0" name=""/>
        <dsp:cNvSpPr/>
      </dsp:nvSpPr>
      <dsp:spPr>
        <a:xfrm>
          <a:off x="4225979" y="307138"/>
          <a:ext cx="357884" cy="418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4225979" y="390869"/>
        <a:ext cx="250519" cy="251194"/>
      </dsp:txXfrm>
    </dsp:sp>
    <dsp:sp modelId="{E931D211-60E7-4EE0-A5BD-4E03F8884BC1}">
      <dsp:nvSpPr>
        <dsp:cNvPr id="0" name=""/>
        <dsp:cNvSpPr/>
      </dsp:nvSpPr>
      <dsp:spPr>
        <a:xfrm>
          <a:off x="4732419" y="10027"/>
          <a:ext cx="1688132" cy="1012879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Event Processing</a:t>
          </a:r>
        </a:p>
      </dsp:txBody>
      <dsp:txXfrm>
        <a:off x="4762085" y="39693"/>
        <a:ext cx="1628800" cy="953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://www.goats.net/imag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Themes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70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Themes from the 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Computer systems create a platform for applications</a:t>
            </a:r>
          </a:p>
          <a:p>
            <a:pPr lvl="1"/>
            <a:r>
              <a:rPr lang="en-US" dirty="0"/>
              <a:t>They provide tools and environments that are needed for other things</a:t>
            </a:r>
          </a:p>
          <a:p>
            <a:pPr lvl="1"/>
            <a:r>
              <a:rPr lang="en-US" dirty="0"/>
              <a:t>They don't exist in isolation</a:t>
            </a:r>
          </a:p>
          <a:p>
            <a:r>
              <a:rPr lang="en-US" dirty="0"/>
              <a:t>Computer systems have semiotics</a:t>
            </a:r>
          </a:p>
          <a:p>
            <a:pPr lvl="1"/>
            <a:r>
              <a:rPr lang="en-US" dirty="0"/>
              <a:t>They use symbols for communication</a:t>
            </a:r>
          </a:p>
          <a:p>
            <a:r>
              <a:rPr lang="en-US" dirty="0"/>
              <a:t>Systems entail complexity</a:t>
            </a:r>
          </a:p>
          <a:p>
            <a:pPr lvl="1"/>
            <a:r>
              <a:rPr lang="en-US" dirty="0"/>
              <a:t>As they get complex, there are unintended consequences</a:t>
            </a:r>
          </a:p>
          <a:p>
            <a:r>
              <a:rPr lang="en-US" dirty="0"/>
              <a:t>It's worth thinking about these themes when designing or using computer systems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78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1E2ED-3629-4DFC-A594-C3E8BB96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Scarcity of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B2AE7-D212-4514-B7AB-539F45FC2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issue that comes up frequently when designing computer systems is scarcity of resources:</a:t>
            </a:r>
          </a:p>
          <a:p>
            <a:pPr lvl="1"/>
            <a:r>
              <a:rPr lang="en-US" dirty="0"/>
              <a:t>Computers have limited numbers of cores</a:t>
            </a:r>
          </a:p>
          <a:p>
            <a:pPr lvl="1"/>
            <a:r>
              <a:rPr lang="en-US" dirty="0"/>
              <a:t>Applications have access to a finite amount of memory</a:t>
            </a:r>
          </a:p>
          <a:p>
            <a:pPr lvl="1"/>
            <a:r>
              <a:rPr lang="en-US" dirty="0"/>
              <a:t>Networking bandwidth is limited</a:t>
            </a:r>
          </a:p>
          <a:p>
            <a:pPr lvl="1"/>
            <a:r>
              <a:rPr lang="en-US" dirty="0"/>
              <a:t>Access to shared resources has to be controlled to prevent applications from stopping each other's work or corrupting it</a:t>
            </a:r>
          </a:p>
          <a:p>
            <a:r>
              <a:rPr lang="en-US" dirty="0"/>
              <a:t>The problem of scarcity can be approached, in part, with </a:t>
            </a:r>
            <a:r>
              <a:rPr lang="en-US" b="1" dirty="0"/>
              <a:t>tradeoffs</a:t>
            </a:r>
          </a:p>
          <a:p>
            <a:pPr lvl="1"/>
            <a:r>
              <a:rPr lang="en-US" dirty="0"/>
              <a:t>Using a greater amount of one resource in order to free up another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8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EDC50-8850-4053-93D5-32D41347E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5B661-7D75-4717-B527-26E9AD008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Space/time tradeoff</a:t>
            </a:r>
          </a:p>
          <a:p>
            <a:pPr lvl="1"/>
            <a:r>
              <a:rPr lang="en-US" dirty="0"/>
              <a:t>Sometimes using more resources can allow faster execution</a:t>
            </a:r>
          </a:p>
          <a:p>
            <a:pPr lvl="1"/>
            <a:r>
              <a:rPr lang="en-US" dirty="0"/>
              <a:t>Example: Buffer sizes in communication</a:t>
            </a:r>
          </a:p>
          <a:p>
            <a:pPr lvl="1"/>
            <a:r>
              <a:rPr lang="en-US" dirty="0"/>
              <a:t>Example: Hash tables from data structures</a:t>
            </a:r>
          </a:p>
          <a:p>
            <a:r>
              <a:rPr lang="en-US" dirty="0"/>
              <a:t>Interface abstraction</a:t>
            </a:r>
          </a:p>
          <a:p>
            <a:pPr lvl="1"/>
            <a:r>
              <a:rPr lang="en-US" dirty="0"/>
              <a:t>Treating different things through a common abstraction makes a system simpler</a:t>
            </a:r>
          </a:p>
          <a:p>
            <a:pPr lvl="2"/>
            <a:r>
              <a:rPr lang="en-US" dirty="0"/>
              <a:t>But it also prevents optimization</a:t>
            </a:r>
          </a:p>
          <a:p>
            <a:pPr lvl="1"/>
            <a:r>
              <a:rPr lang="en-US" dirty="0"/>
              <a:t>Example: Linux treats networking, files, and many memory accesses like reading and writing to files</a:t>
            </a:r>
          </a:p>
          <a:p>
            <a:r>
              <a:rPr lang="en-US" dirty="0"/>
              <a:t>Security vs. usability</a:t>
            </a:r>
          </a:p>
          <a:p>
            <a:pPr lvl="1"/>
            <a:r>
              <a:rPr lang="en-US" dirty="0"/>
              <a:t>Greater security always entails less usability</a:t>
            </a:r>
          </a:p>
          <a:p>
            <a:pPr lvl="1"/>
            <a:r>
              <a:rPr lang="en-US" dirty="0"/>
              <a:t>Different products need the balance at different levels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95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65488-A4ED-448E-BDDE-0CFB875C8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AB8F3-5750-456D-BFC3-0DF8A19C3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Complexity refers to systems with </a:t>
            </a:r>
            <a:r>
              <a:rPr lang="en-US" b="1" dirty="0"/>
              <a:t>emergent properties</a:t>
            </a:r>
          </a:p>
          <a:p>
            <a:r>
              <a:rPr lang="en-US" dirty="0"/>
              <a:t>Emergent properties are those that aren't obvious when looking at a design</a:t>
            </a:r>
          </a:p>
          <a:p>
            <a:r>
              <a:rPr lang="en-US" dirty="0"/>
              <a:t>The interactions inside a system can lead to unexpected situations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There are situations where increasing the amount of system memory worsens performance</a:t>
            </a:r>
          </a:p>
          <a:p>
            <a:pPr lvl="1"/>
            <a:r>
              <a:rPr lang="en-US" dirty="0"/>
              <a:t>Deadlock is a situation where two processes trying to get access to something make it impossible for either one to get it</a:t>
            </a:r>
          </a:p>
          <a:p>
            <a:pPr lvl="1"/>
            <a:r>
              <a:rPr lang="en-US" dirty="0"/>
              <a:t>Priority inversion is a case where a high-priority process can be prevented from running by a low-priority process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1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6ACEB-1C72-4902-BD25-8CE9934A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of 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04D0A-8BB1-4371-BDA6-235EEB44F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of complexity, reliability is elusive</a:t>
            </a:r>
          </a:p>
          <a:p>
            <a:r>
              <a:rPr lang="en-US" dirty="0"/>
              <a:t>Redundancy helps provide reliability</a:t>
            </a:r>
          </a:p>
          <a:p>
            <a:pPr lvl="1"/>
            <a:r>
              <a:rPr lang="en-US" dirty="0"/>
              <a:t>Having a back-up component ready when another component fails reduces the chance of total failure</a:t>
            </a:r>
          </a:p>
          <a:p>
            <a:pPr lvl="1"/>
            <a:r>
              <a:rPr lang="en-US" dirty="0"/>
              <a:t>Sending redundant messages can make networking protocols more reliable</a:t>
            </a:r>
          </a:p>
          <a:p>
            <a:r>
              <a:rPr lang="en-US" dirty="0"/>
              <a:t>Complexity also creates misunderstanding</a:t>
            </a:r>
          </a:p>
          <a:p>
            <a:pPr lvl="1"/>
            <a:r>
              <a:rPr lang="en-US" dirty="0"/>
              <a:t>It's hard to know what really causes an error</a:t>
            </a:r>
          </a:p>
          <a:p>
            <a:pPr lvl="1"/>
            <a:r>
              <a:rPr lang="en-US" dirty="0"/>
              <a:t>Anyone who's debugged code knows this problem</a:t>
            </a:r>
          </a:p>
        </p:txBody>
      </p:sp>
    </p:spTree>
    <p:extLst>
      <p:ext uri="{BB962C8B-B14F-4D97-AF65-F5344CB8AC3E}">
        <p14:creationId xmlns:p14="http://schemas.microsoft.com/office/powerpoint/2010/main" val="16765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5E161-2559-4E9E-B45B-0B019B87B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Semiotics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6E487-B6A8-4016-AE56-470F70FC4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Semiotics</a:t>
            </a:r>
            <a:r>
              <a:rPr lang="en-US" dirty="0"/>
              <a:t> means the use and interpretation of symbols</a:t>
            </a:r>
          </a:p>
          <a:p>
            <a:r>
              <a:rPr lang="en-US" dirty="0"/>
              <a:t>The semiotics of a message involves:</a:t>
            </a:r>
          </a:p>
          <a:p>
            <a:pPr lvl="1"/>
            <a:r>
              <a:rPr lang="en-US" b="1" dirty="0"/>
              <a:t>Syntax:</a:t>
            </a:r>
            <a:r>
              <a:rPr lang="en-US" dirty="0"/>
              <a:t> Rules for making valid messages</a:t>
            </a:r>
          </a:p>
          <a:p>
            <a:pPr lvl="1"/>
            <a:r>
              <a:rPr lang="en-US" b="1" dirty="0"/>
              <a:t>Semantics:</a:t>
            </a:r>
            <a:r>
              <a:rPr lang="en-US" dirty="0"/>
              <a:t> The meaning of symbols</a:t>
            </a:r>
          </a:p>
          <a:p>
            <a:pPr lvl="1"/>
            <a:r>
              <a:rPr lang="en-US" b="1" dirty="0"/>
              <a:t>Pragmatics:</a:t>
            </a:r>
            <a:r>
              <a:rPr lang="en-US" dirty="0"/>
              <a:t> Relationship between the message and the entity reading the message</a:t>
            </a:r>
          </a:p>
          <a:p>
            <a:r>
              <a:rPr lang="en-US" dirty="0"/>
              <a:t>The semiotics of computer systems can involve communication between two machines, a machine and a human, or a machine and the outside world</a:t>
            </a:r>
          </a:p>
        </p:txBody>
      </p:sp>
    </p:spTree>
    <p:extLst>
      <p:ext uri="{BB962C8B-B14F-4D97-AF65-F5344CB8AC3E}">
        <p14:creationId xmlns:p14="http://schemas.microsoft.com/office/powerpoint/2010/main" val="388610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9436A-81BF-47A4-A98B-70739275D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to machine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90A7F-52D5-4CC5-B3B3-E94C69135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Communication between machines is the easiest of the three to describe</a:t>
            </a:r>
          </a:p>
          <a:p>
            <a:r>
              <a:rPr lang="en-US" dirty="0"/>
              <a:t>However, machines send and receive bits that mean nothing without context</a:t>
            </a:r>
          </a:p>
          <a:p>
            <a:r>
              <a:rPr lang="en-US" dirty="0"/>
              <a:t>Consider the bit sequence 10101110, which could be interpreted in C as:</a:t>
            </a:r>
          </a:p>
          <a:p>
            <a:pPr lvl="1"/>
            <a:r>
              <a:rPr lang="en-US" dirty="0"/>
              <a:t>Signed integer: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-82</a:t>
            </a:r>
          </a:p>
          <a:p>
            <a:pPr lvl="1"/>
            <a:r>
              <a:rPr lang="en-US" dirty="0"/>
              <a:t>Unsigned integer: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174</a:t>
            </a:r>
          </a:p>
          <a:p>
            <a:pPr lvl="1"/>
            <a:r>
              <a:rPr lang="en-US" dirty="0"/>
              <a:t>Character:	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'®'</a:t>
            </a:r>
          </a:p>
          <a:p>
            <a:pPr lvl="1"/>
            <a:r>
              <a:rPr lang="en-US" dirty="0"/>
              <a:t>Bitmask:	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0xAE</a:t>
            </a:r>
          </a:p>
        </p:txBody>
      </p:sp>
    </p:spTree>
    <p:extLst>
      <p:ext uri="{BB962C8B-B14F-4D97-AF65-F5344CB8AC3E}">
        <p14:creationId xmlns:p14="http://schemas.microsoft.com/office/powerpoint/2010/main" val="288149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6BA8F-E34F-4888-A77F-6EA6F78BE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to human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0D07A-1E7A-4042-A0C7-C16EA3BC5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Humans don't understand computers at an instinctive level</a:t>
            </a:r>
          </a:p>
          <a:p>
            <a:r>
              <a:rPr lang="en-US" dirty="0"/>
              <a:t>CS education is a kind of brain damage to make us think more like machines</a:t>
            </a:r>
          </a:p>
          <a:p>
            <a:r>
              <a:rPr lang="en-US" dirty="0"/>
              <a:t>If you don't quite understand the semantics of a line of C or Java, you might be surprised by the output</a:t>
            </a:r>
          </a:p>
          <a:p>
            <a:r>
              <a:rPr lang="en-US" dirty="0"/>
              <a:t>But other things like the concept of "happening at the same time" mean different things to humans and computers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x = 14;</a:t>
            </a:r>
          </a:p>
          <a:p>
            <a:pPr lvl="1"/>
            <a:r>
              <a:rPr lang="en-US" dirty="0"/>
              <a:t>Now, these lines of code execute on two different threads, at </a:t>
            </a:r>
            <a:r>
              <a:rPr lang="en-US" i="1" dirty="0"/>
              <a:t>nearly</a:t>
            </a:r>
            <a:r>
              <a:rPr lang="en-US" dirty="0"/>
              <a:t> the same time: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x + 1;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x – 1;</a:t>
            </a:r>
          </a:p>
          <a:p>
            <a:pPr lvl="1"/>
            <a:r>
              <a:rPr lang="en-US" dirty="0"/>
              <a:t>What are the possible values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7541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3FBB0-4374-44CD-A628-9AE273930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to world communication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7C27D-8751-4B9F-AB45-85986F871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Computers are models of the real world</a:t>
            </a:r>
          </a:p>
          <a:p>
            <a:r>
              <a:rPr lang="en-US" dirty="0"/>
              <a:t>We mostly ignore that and treat the computer as a kind of reality</a:t>
            </a:r>
          </a:p>
          <a:p>
            <a:r>
              <a:rPr lang="en-US" dirty="0"/>
              <a:t>Problems that crop up:</a:t>
            </a:r>
          </a:p>
          <a:p>
            <a:pPr lvl="1"/>
            <a:r>
              <a:rPr lang="en-US" dirty="0"/>
              <a:t>Floating-point values are only approximations of real numbers</a:t>
            </a:r>
          </a:p>
          <a:p>
            <a:pPr lvl="2"/>
            <a:r>
              <a:rPr lang="en-US" dirty="0"/>
              <a:t>Even "simple" numbers like 0.1 can't be exactly represented with the usual system</a:t>
            </a:r>
          </a:p>
          <a:p>
            <a:pPr lvl="1"/>
            <a:r>
              <a:rPr lang="en-US" dirty="0"/>
              <a:t>The values 0 and 1 are represented by voltages</a:t>
            </a:r>
          </a:p>
          <a:p>
            <a:pPr lvl="2"/>
            <a:r>
              <a:rPr lang="en-US" dirty="0"/>
              <a:t>Occasionally, (especially when overclocking), a voltage that should be a 1 is read as a 0, or vice versa</a:t>
            </a:r>
          </a:p>
          <a:p>
            <a:pPr lvl="1"/>
            <a:r>
              <a:rPr lang="en-US" dirty="0"/>
              <a:t>Cosmic rays occasionally flip bits inside our machines</a:t>
            </a:r>
          </a:p>
          <a:p>
            <a:pPr lvl="1"/>
            <a:r>
              <a:rPr lang="en-US" dirty="0"/>
              <a:t>Getting machines to agree on issues of timing is difficult</a:t>
            </a:r>
          </a:p>
        </p:txBody>
      </p:sp>
    </p:spTree>
    <p:extLst>
      <p:ext uri="{BB962C8B-B14F-4D97-AF65-F5344CB8AC3E}">
        <p14:creationId xmlns:p14="http://schemas.microsoft.com/office/powerpoint/2010/main" val="114773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Course overview</a:t>
            </a:r>
          </a:p>
          <a:p>
            <a:r>
              <a:rPr lang="en-US" dirty="0"/>
              <a:t>Policies</a:t>
            </a:r>
          </a:p>
          <a:p>
            <a:r>
              <a:rPr lang="en-US" dirty="0"/>
              <a:t>Schedule</a:t>
            </a:r>
          </a:p>
          <a:p>
            <a:r>
              <a:rPr lang="en-US" dirty="0"/>
              <a:t>GNU style</a:t>
            </a:r>
          </a:p>
          <a:p>
            <a:r>
              <a:rPr lang="en-US" dirty="0"/>
              <a:t>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6CA97C-B844-451B-84DA-C5FED22E9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Architectures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05B84-B290-488E-B14E-4A4E538F44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75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7C2E8-BEC4-4D32-82E4-93F3B3EF1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architectures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FBB6E-3DAF-4D21-98EA-1AD2A1919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System architectures are models of systems that describe:</a:t>
            </a:r>
          </a:p>
          <a:p>
            <a:pPr lvl="1"/>
            <a:r>
              <a:rPr lang="en-US" dirty="0"/>
              <a:t>Relationships between entities in the system</a:t>
            </a:r>
          </a:p>
          <a:p>
            <a:pPr lvl="1"/>
            <a:r>
              <a:rPr lang="en-US" dirty="0"/>
              <a:t>Ways the entities communicate</a:t>
            </a:r>
          </a:p>
          <a:p>
            <a:r>
              <a:rPr lang="en-US" dirty="0"/>
              <a:t>Different architectural styles have pros and cons</a:t>
            </a:r>
          </a:p>
          <a:p>
            <a:r>
              <a:rPr lang="en-US" dirty="0"/>
              <a:t>Using a certain style can have big impacts on system performance</a:t>
            </a:r>
          </a:p>
          <a:p>
            <a:r>
              <a:rPr lang="en-US" dirty="0"/>
              <a:t>Common styles:</a:t>
            </a:r>
          </a:p>
          <a:p>
            <a:pPr lvl="1"/>
            <a:r>
              <a:rPr lang="en-US" dirty="0"/>
              <a:t>Client/server</a:t>
            </a:r>
          </a:p>
          <a:p>
            <a:pPr lvl="1"/>
            <a:r>
              <a:rPr lang="en-US" dirty="0"/>
              <a:t>Peer-to-peer (P2P) </a:t>
            </a:r>
          </a:p>
          <a:p>
            <a:pPr lvl="1"/>
            <a:r>
              <a:rPr lang="en-US" dirty="0"/>
              <a:t>Layered</a:t>
            </a:r>
          </a:p>
          <a:p>
            <a:pPr lvl="1"/>
            <a:r>
              <a:rPr lang="en-US" dirty="0"/>
              <a:t>Pipe-and-filter</a:t>
            </a:r>
          </a:p>
          <a:p>
            <a:pPr lvl="1"/>
            <a:r>
              <a:rPr lang="en-US" dirty="0"/>
              <a:t>Event-driven</a:t>
            </a:r>
          </a:p>
          <a:p>
            <a:pPr lvl="1"/>
            <a:r>
              <a:rPr lang="en-US" dirty="0"/>
              <a:t>Hybrid</a:t>
            </a:r>
          </a:p>
        </p:txBody>
      </p:sp>
    </p:spTree>
    <p:extLst>
      <p:ext uri="{BB962C8B-B14F-4D97-AF65-F5344CB8AC3E}">
        <p14:creationId xmlns:p14="http://schemas.microsoft.com/office/powerpoint/2010/main" val="48064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4694B-509D-46DF-B01B-EE236C12B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Client/server architectures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050456-E456-4816-B374-546F91111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5438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This book considers </a:t>
            </a:r>
            <a:r>
              <a:rPr lang="en-US" b="1" dirty="0"/>
              <a:t>client/server architectures </a:t>
            </a:r>
            <a:r>
              <a:rPr lang="en-US" dirty="0"/>
              <a:t>from the perspective of a many clients connecting to a single server</a:t>
            </a:r>
          </a:p>
          <a:p>
            <a:pPr lvl="1"/>
            <a:r>
              <a:rPr lang="en-US" dirty="0"/>
              <a:t>If you recall, the Software Engineering book describes client/server as a system with many servers, each of which offer a single service</a:t>
            </a:r>
          </a:p>
          <a:p>
            <a:r>
              <a:rPr lang="en-US" dirty="0"/>
              <a:t>How does a client know how to reach the server?</a:t>
            </a:r>
          </a:p>
          <a:p>
            <a:pPr lvl="1"/>
            <a:r>
              <a:rPr lang="en-US" dirty="0"/>
              <a:t>Uniform resource identifier (URI) is a common way: </a:t>
            </a:r>
            <a:r>
              <a:rPr lang="en-US" dirty="0">
                <a:hlinkClick r:id="rId2"/>
              </a:rPr>
              <a:t>www.goats.net/image.jpg</a:t>
            </a:r>
            <a:endParaRPr lang="en-US" dirty="0"/>
          </a:p>
          <a:p>
            <a:r>
              <a:rPr lang="en-US" dirty="0"/>
              <a:t>Client/server architectures depend on </a:t>
            </a:r>
            <a:r>
              <a:rPr lang="en-US" b="1" dirty="0"/>
              <a:t>protocols</a:t>
            </a:r>
            <a:r>
              <a:rPr lang="en-US" dirty="0"/>
              <a:t> to define how clients can request services and understand the response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7BD4CFB-E1A0-45EC-8A0B-C4F0F7CAC7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0462612"/>
              </p:ext>
            </p:extLst>
          </p:nvPr>
        </p:nvGraphicFramePr>
        <p:xfrm>
          <a:off x="6667144" y="1862667"/>
          <a:ext cx="6388456" cy="3928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1894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559E3-A5DA-442F-8812-679F8E46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Client/server advantages and disadvantages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071637-32AF-454B-95E4-998109AA79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06DCF52-D6AF-4F43-90B6-DC1CBD99A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2198688"/>
          </a:xfrm>
        </p:spPr>
        <p:txBody>
          <a:bodyPr/>
          <a:lstStyle/>
          <a:p>
            <a:r>
              <a:rPr lang="en-US" dirty="0"/>
              <a:t>Updates are simple, because only the server needs to be updated</a:t>
            </a:r>
          </a:p>
          <a:p>
            <a:r>
              <a:rPr lang="en-US" dirty="0"/>
              <a:t>Only the server needs to be checked for security problems or data corruption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3DAB5F-03D9-49DB-B207-A3F4FCF202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Disadvantages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338B914-BADE-443E-A054-8912E160A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2198688"/>
          </a:xfrm>
        </p:spPr>
        <p:txBody>
          <a:bodyPr/>
          <a:lstStyle/>
          <a:p>
            <a:r>
              <a:rPr lang="en-US" dirty="0"/>
              <a:t>Single point of failure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31B1AEE2-5875-41F0-B41A-0B90E245D032}"/>
              </a:ext>
            </a:extLst>
          </p:cNvPr>
          <p:cNvSpPr txBox="1">
            <a:spLocks/>
          </p:cNvSpPr>
          <p:nvPr/>
        </p:nvSpPr>
        <p:spPr>
          <a:xfrm>
            <a:off x="609600" y="4999281"/>
            <a:ext cx="10972800" cy="147771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To reduce the single point of failure problem, it's common to have multiple servers that offer the same services or files</a:t>
            </a:r>
          </a:p>
          <a:p>
            <a:r>
              <a:rPr lang="en-US" dirty="0"/>
              <a:t>To work, these servers must coordinate with each other when one is updated</a:t>
            </a:r>
          </a:p>
        </p:txBody>
      </p:sp>
    </p:spTree>
    <p:extLst>
      <p:ext uri="{BB962C8B-B14F-4D97-AF65-F5344CB8AC3E}">
        <p14:creationId xmlns:p14="http://schemas.microsoft.com/office/powerpoint/2010/main" val="237438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874E2-E13D-4C5F-93B9-31302AB5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Peer-to-peer (P2P) architectures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C8A10D-8429-4DD4-B1B6-4897279D3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9248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more and more servers are used, the architecture begins to look like a </a:t>
            </a:r>
            <a:r>
              <a:rPr lang="en-US" b="1" dirty="0"/>
              <a:t>P2P architecture</a:t>
            </a:r>
          </a:p>
          <a:p>
            <a:pPr lvl="1"/>
            <a:r>
              <a:rPr lang="en-US" dirty="0"/>
              <a:t>BitTorrent</a:t>
            </a:r>
          </a:p>
          <a:p>
            <a:pPr lvl="1"/>
            <a:r>
              <a:rPr lang="en-US" dirty="0"/>
              <a:t>DNS</a:t>
            </a:r>
          </a:p>
          <a:p>
            <a:r>
              <a:rPr lang="en-US" dirty="0"/>
              <a:t>In P2P, there is usually no distinction between clients and servers, since most entities act as both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Service scales, staying the same or improving as the number of users goes up</a:t>
            </a:r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Security: A corrupted node can be hard to detect</a:t>
            </a:r>
          </a:p>
          <a:p>
            <a:pPr lvl="1"/>
            <a:r>
              <a:rPr lang="en-US" dirty="0"/>
              <a:t>Administration: Propagating changes can be difficult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695A11B-8C17-4424-A374-F93D99DCAC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1507172"/>
              </p:ext>
            </p:extLst>
          </p:nvPr>
        </p:nvGraphicFramePr>
        <p:xfrm>
          <a:off x="8229600" y="1775192"/>
          <a:ext cx="3844182" cy="4159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56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DAA1-A167-4B40-8A36-E207A9E35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Layered architectures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4C05B7-E93B-4130-8088-B7E80CCF5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6200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Layered architectures</a:t>
            </a:r>
            <a:r>
              <a:rPr lang="en-US" dirty="0"/>
              <a:t> divide systems into a strict hierarchy of components</a:t>
            </a:r>
          </a:p>
          <a:p>
            <a:r>
              <a:rPr lang="en-US" dirty="0"/>
              <a:t>Each layer can only communicate with the layer above and below it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As long as a new layer knows how to talk to the layer above and below, it can be swapped out with an old layer</a:t>
            </a:r>
          </a:p>
          <a:p>
            <a:pPr lvl="1"/>
            <a:r>
              <a:rPr lang="en-US" dirty="0"/>
              <a:t>New layers can be added on top</a:t>
            </a:r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It's hard to divide systems into hierarchical layers</a:t>
            </a:r>
          </a:p>
          <a:p>
            <a:pPr lvl="1"/>
            <a:r>
              <a:rPr lang="en-US" dirty="0"/>
              <a:t>It can be inefficient to prevent one layer from talking directly to one much lower or higher</a:t>
            </a:r>
          </a:p>
          <a:p>
            <a:pPr lvl="1"/>
            <a:r>
              <a:rPr lang="en-US" dirty="0"/>
              <a:t>Some services at each layer are redundant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01F66F6-94CA-48EC-A2B9-A50D0E2A66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6202798"/>
              </p:ext>
            </p:extLst>
          </p:nvPr>
        </p:nvGraphicFramePr>
        <p:xfrm>
          <a:off x="8382000" y="2667001"/>
          <a:ext cx="3581400" cy="2895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072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00AE7-3323-4978-9F2D-15589CCE4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Pipe-and-filter architectures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7B07EE-0C95-457A-B596-19DC8871E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Pipe-and-filter architectures</a:t>
            </a:r>
            <a:r>
              <a:rPr lang="en-US" dirty="0"/>
              <a:t> send data in one direction through a series of components</a:t>
            </a:r>
          </a:p>
          <a:p>
            <a:r>
              <a:rPr lang="en-US" dirty="0"/>
              <a:t>The output of one stage is the input of the next</a:t>
            </a:r>
          </a:p>
          <a:p>
            <a:r>
              <a:rPr lang="en-US" dirty="0"/>
              <a:t>Each stage transforms the data in some way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Linux command-line piping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Java stream filtering</a:t>
            </a:r>
          </a:p>
          <a:p>
            <a:pPr lvl="1"/>
            <a:r>
              <a:rPr lang="en-US" dirty="0"/>
              <a:t>Stages of a compiler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Good for serial data processing</a:t>
            </a:r>
          </a:p>
          <a:p>
            <a:pPr lvl="1"/>
            <a:r>
              <a:rPr lang="en-US" dirty="0"/>
              <a:t>Modular components that have the same input and output can be reused in different sequences</a:t>
            </a:r>
          </a:p>
          <a:p>
            <a:r>
              <a:rPr lang="en-US" dirty="0"/>
              <a:t>Disadvantage: No error recovery if something breaks in the middle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018154-293D-4B4C-BD7A-DEF2F0B9A196}"/>
              </a:ext>
            </a:extLst>
          </p:cNvPr>
          <p:cNvSpPr/>
          <p:nvPr/>
        </p:nvSpPr>
        <p:spPr>
          <a:xfrm>
            <a:off x="609600" y="3352800"/>
            <a:ext cx="10972800" cy="6096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 fontScale="92500"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sort foo.txt | grep -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error | head -n 10 &gt; out.txt</a:t>
            </a:r>
          </a:p>
        </p:txBody>
      </p:sp>
    </p:spTree>
    <p:extLst>
      <p:ext uri="{BB962C8B-B14F-4D97-AF65-F5344CB8AC3E}">
        <p14:creationId xmlns:p14="http://schemas.microsoft.com/office/powerpoint/2010/main" val="234023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65CD7-44B7-4887-9DE0-D135F9A5B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Event-driven architectures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100ECF-FE92-4386-AEFD-753B78439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8153400" cy="4854207"/>
          </a:xfrm>
        </p:spPr>
        <p:txBody>
          <a:bodyPr>
            <a:normAutofit fontScale="70000" lnSpcReduction="20000"/>
          </a:bodyPr>
          <a:lstStyle/>
          <a:p>
            <a:r>
              <a:rPr lang="en-US" b="1"/>
              <a:t>Event-driven architectures</a:t>
            </a:r>
            <a:r>
              <a:rPr lang="en-US"/>
              <a:t> react to events, changes in the state of the system</a:t>
            </a:r>
          </a:p>
          <a:p>
            <a:pPr lvl="1"/>
            <a:r>
              <a:rPr lang="en-US"/>
              <a:t>GUIs are a common example of event-driven architectures</a:t>
            </a:r>
          </a:p>
          <a:p>
            <a:r>
              <a:rPr lang="en-US"/>
              <a:t>Event generator create events</a:t>
            </a:r>
          </a:p>
          <a:p>
            <a:r>
              <a:rPr lang="en-US"/>
              <a:t>Event channels send the event to the appropriate event handlers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Advantages:</a:t>
            </a:r>
          </a:p>
          <a:p>
            <a:pPr lvl="1"/>
            <a:r>
              <a:rPr lang="en-US"/>
              <a:t>Adding new event generators and handlers allows for an extensible system</a:t>
            </a:r>
          </a:p>
          <a:p>
            <a:pPr lvl="1"/>
            <a:r>
              <a:rPr lang="en-US"/>
              <a:t>Good for reactive systems</a:t>
            </a:r>
          </a:p>
          <a:p>
            <a:r>
              <a:rPr lang="en-US"/>
              <a:t>Disadvantage: Timing can be complicated, especially for shared resources</a:t>
            </a:r>
          </a:p>
          <a:p>
            <a:pPr lvl="1"/>
            <a:endParaRPr lang="en-US"/>
          </a:p>
          <a:p>
            <a:pPr lvl="1"/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ECFCBBA-F76A-4080-935B-B80062CCA6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207973"/>
              </p:ext>
            </p:extLst>
          </p:nvPr>
        </p:nvGraphicFramePr>
        <p:xfrm>
          <a:off x="2438400" y="3484032"/>
          <a:ext cx="6426200" cy="1032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07F29E7-7B3A-4694-B3F9-3E53D1D0D0C4}"/>
              </a:ext>
            </a:extLst>
          </p:cNvPr>
          <p:cNvSpPr/>
          <p:nvPr/>
        </p:nvSpPr>
        <p:spPr>
          <a:xfrm>
            <a:off x="9677400" y="2133600"/>
            <a:ext cx="1703572" cy="103293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Handler 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C66105-3075-4237-9BE3-D8B265FA45D4}"/>
              </a:ext>
            </a:extLst>
          </p:cNvPr>
          <p:cNvSpPr/>
          <p:nvPr/>
        </p:nvSpPr>
        <p:spPr>
          <a:xfrm>
            <a:off x="9677400" y="3484033"/>
            <a:ext cx="1703572" cy="103293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Handler 2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296890-2536-4240-BE06-FD39300B866A}"/>
              </a:ext>
            </a:extLst>
          </p:cNvPr>
          <p:cNvSpPr/>
          <p:nvPr/>
        </p:nvSpPr>
        <p:spPr>
          <a:xfrm>
            <a:off x="9677400" y="4834466"/>
            <a:ext cx="1703572" cy="103293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Handler 3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8CDF717-ECDB-4AFF-9E91-6B2686A2ACA4}"/>
              </a:ext>
            </a:extLst>
          </p:cNvPr>
          <p:cNvGrpSpPr/>
          <p:nvPr/>
        </p:nvGrpSpPr>
        <p:grpSpPr>
          <a:xfrm>
            <a:off x="9092058" y="3806677"/>
            <a:ext cx="357884" cy="418656"/>
            <a:chOff x="4225979" y="307138"/>
            <a:chExt cx="357884" cy="418656"/>
          </a:xfrm>
        </p:grpSpPr>
        <p:sp>
          <p:nvSpPr>
            <p:cNvPr id="9" name="Arrow: Right 8">
              <a:extLst>
                <a:ext uri="{FF2B5EF4-FFF2-40B4-BE49-F238E27FC236}">
                  <a16:creationId xmlns:a16="http://schemas.microsoft.com/office/drawing/2014/main" id="{E3B45D90-CE1F-4154-A6E9-A09CC364FFDC}"/>
                </a:ext>
              </a:extLst>
            </p:cNvPr>
            <p:cNvSpPr/>
            <p:nvPr/>
          </p:nvSpPr>
          <p:spPr>
            <a:xfrm>
              <a:off x="4225979" y="307138"/>
              <a:ext cx="357884" cy="418656"/>
            </a:xfrm>
            <a:prstGeom prst="rightArrow">
              <a:avLst>
                <a:gd name="adj1" fmla="val 60000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Arrow: Right 4">
              <a:extLst>
                <a:ext uri="{FF2B5EF4-FFF2-40B4-BE49-F238E27FC236}">
                  <a16:creationId xmlns:a16="http://schemas.microsoft.com/office/drawing/2014/main" id="{AF9D5772-7892-4B5A-B8AF-628524FA11C2}"/>
                </a:ext>
              </a:extLst>
            </p:cNvPr>
            <p:cNvSpPr txBox="1"/>
            <p:nvPr/>
          </p:nvSpPr>
          <p:spPr>
            <a:xfrm>
              <a:off x="4225979" y="390869"/>
              <a:ext cx="250519" cy="25119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B4781C9-F210-4531-B09D-3A049EF83C30}"/>
              </a:ext>
            </a:extLst>
          </p:cNvPr>
          <p:cNvGrpSpPr/>
          <p:nvPr/>
        </p:nvGrpSpPr>
        <p:grpSpPr>
          <a:xfrm rot="2700000">
            <a:off x="9092058" y="4826269"/>
            <a:ext cx="357884" cy="418656"/>
            <a:chOff x="4225979" y="307138"/>
            <a:chExt cx="357884" cy="418656"/>
          </a:xfrm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7212BEF9-8EDE-47BA-BF18-BBE3823DC219}"/>
                </a:ext>
              </a:extLst>
            </p:cNvPr>
            <p:cNvSpPr/>
            <p:nvPr/>
          </p:nvSpPr>
          <p:spPr>
            <a:xfrm>
              <a:off x="4225979" y="307138"/>
              <a:ext cx="357884" cy="418656"/>
            </a:xfrm>
            <a:prstGeom prst="rightArrow">
              <a:avLst>
                <a:gd name="adj1" fmla="val 60000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Arrow: Right 4">
              <a:extLst>
                <a:ext uri="{FF2B5EF4-FFF2-40B4-BE49-F238E27FC236}">
                  <a16:creationId xmlns:a16="http://schemas.microsoft.com/office/drawing/2014/main" id="{1E57F778-6BA7-4260-A541-385446055B32}"/>
                </a:ext>
              </a:extLst>
            </p:cNvPr>
            <p:cNvSpPr txBox="1"/>
            <p:nvPr/>
          </p:nvSpPr>
          <p:spPr>
            <a:xfrm>
              <a:off x="4225979" y="390869"/>
              <a:ext cx="250519" cy="25119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7533D93-3DE1-45E3-B5FD-8D139BA6F917}"/>
              </a:ext>
            </a:extLst>
          </p:cNvPr>
          <p:cNvGrpSpPr/>
          <p:nvPr/>
        </p:nvGrpSpPr>
        <p:grpSpPr>
          <a:xfrm rot="-2700000">
            <a:off x="9092058" y="2907894"/>
            <a:ext cx="357884" cy="418656"/>
            <a:chOff x="4225979" y="307138"/>
            <a:chExt cx="357884" cy="418656"/>
          </a:xfrm>
        </p:grpSpPr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51CC45D7-CE14-4D30-96B4-36AA94A71CBC}"/>
                </a:ext>
              </a:extLst>
            </p:cNvPr>
            <p:cNvSpPr/>
            <p:nvPr/>
          </p:nvSpPr>
          <p:spPr>
            <a:xfrm>
              <a:off x="4225979" y="307138"/>
              <a:ext cx="357884" cy="418656"/>
            </a:xfrm>
            <a:prstGeom prst="rightArrow">
              <a:avLst>
                <a:gd name="adj1" fmla="val 60000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Arrow: Right 4">
              <a:extLst>
                <a:ext uri="{FF2B5EF4-FFF2-40B4-BE49-F238E27FC236}">
                  <a16:creationId xmlns:a16="http://schemas.microsoft.com/office/drawing/2014/main" id="{AA090B3F-C61B-42F3-927A-A04AFC61C910}"/>
                </a:ext>
              </a:extLst>
            </p:cNvPr>
            <p:cNvSpPr txBox="1"/>
            <p:nvPr/>
          </p:nvSpPr>
          <p:spPr>
            <a:xfrm>
              <a:off x="4225979" y="390869"/>
              <a:ext cx="250519" cy="25119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09186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76A77-23D0-4555-8A70-2D616E74C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Hybrid architectures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53D2DD-1631-4321-81AB-FE93EC306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talk about the previous architectures because they're models that have been successful in the past</a:t>
            </a:r>
          </a:p>
          <a:p>
            <a:r>
              <a:rPr lang="en-US" dirty="0"/>
              <a:t>Most real systems are a mix of different architectures</a:t>
            </a:r>
          </a:p>
          <a:p>
            <a:pPr lvl="1"/>
            <a:r>
              <a:rPr lang="en-US" dirty="0"/>
              <a:t>The whole system could be one architecture, but its components have their own</a:t>
            </a:r>
          </a:p>
          <a:p>
            <a:pPr lvl="1"/>
            <a:r>
              <a:rPr lang="en-US" dirty="0"/>
              <a:t>A system could be mostly one architecture but break a couple of rules</a:t>
            </a:r>
          </a:p>
          <a:p>
            <a:pPr lvl="1"/>
            <a:r>
              <a:rPr lang="en-US" dirty="0"/>
              <a:t>There can be different ways of looking at the same system</a:t>
            </a:r>
          </a:p>
          <a:p>
            <a:r>
              <a:rPr lang="en-US" dirty="0"/>
              <a:t>Example: OS kernel</a:t>
            </a:r>
          </a:p>
          <a:p>
            <a:pPr lvl="1"/>
            <a:r>
              <a:rPr lang="en-US" dirty="0"/>
              <a:t>Event-driven because it has interrupt handlers to respond to signals from the hardware</a:t>
            </a:r>
          </a:p>
          <a:p>
            <a:pPr lvl="1"/>
            <a:r>
              <a:rPr lang="en-US" dirty="0"/>
              <a:t>Client/server because applications that make system calls are making requests</a:t>
            </a:r>
          </a:p>
          <a:p>
            <a:pPr lvl="1"/>
            <a:r>
              <a:rPr lang="en-US" dirty="0"/>
              <a:t>Layered because file systems and networking operate with layers from the generic operation down to the requirements of particular hardware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3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machines</a:t>
            </a:r>
          </a:p>
          <a:p>
            <a:r>
              <a:rPr lang="en-US" dirty="0"/>
              <a:t>UML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Form teams for Assignments 1 and 2 and Project 1 if you haven't</a:t>
            </a:r>
          </a:p>
          <a:p>
            <a:pPr lvl="1"/>
            <a:r>
              <a:rPr lang="en-US" dirty="0"/>
              <a:t>Assignment 1 is due </a:t>
            </a:r>
            <a:r>
              <a:rPr lang="en-US" b="1" dirty="0"/>
              <a:t>next</a:t>
            </a:r>
            <a:r>
              <a:rPr lang="en-US" dirty="0"/>
              <a:t> Friday!</a:t>
            </a:r>
          </a:p>
          <a:p>
            <a:r>
              <a:rPr lang="en-US" dirty="0"/>
              <a:t>Read sections 1.5 and 1.6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E3E12-D31A-4080-945A-1A33D7869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CE634-1808-4E85-8701-3C248251F3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6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Width Types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8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 might recall that the sizes of integer types in C are a little bit mushy: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/>
              <a:t>:		at least 2 bytes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dirty="0"/>
              <a:t>:		at least 4 bytes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:		between the size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</a:p>
          <a:p>
            <a:r>
              <a:rPr lang="en-US" dirty="0"/>
              <a:t>This can be frustrating when you need a type to hold a specific amount of data</a:t>
            </a:r>
          </a:p>
          <a:p>
            <a:r>
              <a:rPr lang="en-US" dirty="0"/>
              <a:t>In Java, the sizes of types are fully specified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/>
              <a:t>:		2 bytes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dirty="0"/>
              <a:t>:		8 bytes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:		4 bytes</a:t>
            </a:r>
          </a:p>
        </p:txBody>
      </p:sp>
    </p:spTree>
    <p:extLst>
      <p:ext uri="{BB962C8B-B14F-4D97-AF65-F5344CB8AC3E}">
        <p14:creationId xmlns:p14="http://schemas.microsoft.com/office/powerpoint/2010/main" val="31563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33AF-5BE3-4969-AB72-0E12CEA0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width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E8D55-8F24-4F82-81F9-DFB10BFB7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Although it's a bit ugly, C99 specifies types with fixed sizes</a:t>
            </a:r>
          </a:p>
          <a:p>
            <a:r>
              <a:rPr lang="en-US" dirty="0"/>
              <a:t>To use them,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stdint.h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/>
              <a:t>Then, you're guaranteed the following:</a:t>
            </a:r>
          </a:p>
          <a:p>
            <a:pPr lvl="1"/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int8_t	</a:t>
            </a:r>
            <a:r>
              <a:rPr lang="fr-FR" dirty="0"/>
              <a:t>1 byte (8 bits), </a:t>
            </a:r>
            <a:r>
              <a:rPr lang="fr-FR" dirty="0" err="1"/>
              <a:t>signed</a:t>
            </a:r>
            <a:endParaRPr lang="fr-F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int16_t	</a:t>
            </a:r>
            <a:r>
              <a:rPr lang="fr-FR" dirty="0"/>
              <a:t>2 bytes (16 bits), </a:t>
            </a:r>
            <a:r>
              <a:rPr lang="fr-FR" dirty="0" err="1"/>
              <a:t>signed</a:t>
            </a:r>
            <a:endParaRPr lang="fr-F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int32_t	</a:t>
            </a:r>
            <a:r>
              <a:rPr lang="fr-FR" dirty="0"/>
              <a:t>4 bytes (32 bits), </a:t>
            </a:r>
            <a:r>
              <a:rPr lang="fr-FR" dirty="0" err="1"/>
              <a:t>signed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lvl="1"/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uint8_t	</a:t>
            </a:r>
            <a:r>
              <a:rPr lang="fr-FR" dirty="0"/>
              <a:t>1 byte (8 bits), </a:t>
            </a:r>
            <a:r>
              <a:rPr lang="fr-FR" dirty="0" err="1"/>
              <a:t>unsigned</a:t>
            </a:r>
            <a:endParaRPr lang="fr-F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uint16_t	</a:t>
            </a:r>
            <a:r>
              <a:rPr lang="fr-FR" dirty="0"/>
              <a:t>2 bytes (16 bits), </a:t>
            </a:r>
            <a:r>
              <a:rPr lang="fr-FR" dirty="0" err="1"/>
              <a:t>unsigned</a:t>
            </a:r>
            <a:endParaRPr lang="fr-F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uint32_t	</a:t>
            </a:r>
            <a:r>
              <a:rPr lang="fr-FR" dirty="0"/>
              <a:t>4 bytes (32 bits), </a:t>
            </a:r>
            <a:r>
              <a:rPr lang="fr-FR" dirty="0" err="1"/>
              <a:t>unsigned</a:t>
            </a:r>
            <a:endParaRPr lang="fr-FR" dirty="0"/>
          </a:p>
          <a:p>
            <a:r>
              <a:rPr lang="fr-FR" dirty="0"/>
              <a:t>And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probably</a:t>
            </a:r>
            <a:r>
              <a:rPr lang="fr-FR" dirty="0"/>
              <a:t> </a:t>
            </a:r>
            <a:r>
              <a:rPr lang="fr-FR" dirty="0" err="1"/>
              <a:t>get</a:t>
            </a:r>
            <a:r>
              <a:rPr lang="fr-FR" dirty="0"/>
              <a:t> 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int64_t</a:t>
            </a:r>
            <a:r>
              <a:rPr lang="fr-FR" dirty="0"/>
              <a:t> and 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uint64_t</a:t>
            </a:r>
            <a:r>
              <a:rPr lang="fr-FR" dirty="0"/>
              <a:t> as </a:t>
            </a:r>
            <a:r>
              <a:rPr lang="fr-FR" dirty="0" err="1"/>
              <a:t>well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7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7A6D5-59E7-45FE-B92C-08D5BCBAC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printing those things?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1C81F-C4AD-4D98-9953-97185555B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to print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you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</a:p>
          <a:p>
            <a:r>
              <a:rPr lang="en-US" dirty="0"/>
              <a:t>If you want to print an 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int32_t</a:t>
            </a:r>
            <a:r>
              <a:rPr lang="fr-FR" dirty="0"/>
              <a:t>, </a:t>
            </a:r>
            <a:r>
              <a:rPr lang="fr-FR" dirty="0" err="1"/>
              <a:t>what</a:t>
            </a:r>
            <a:r>
              <a:rPr lang="fr-FR" dirty="0"/>
              <a:t> do </a:t>
            </a:r>
            <a:r>
              <a:rPr lang="fr-FR" dirty="0" err="1"/>
              <a:t>you</a:t>
            </a:r>
            <a:r>
              <a:rPr lang="fr-FR" dirty="0"/>
              <a:t> do?</a:t>
            </a:r>
          </a:p>
          <a:p>
            <a:r>
              <a:rPr lang="fr-FR" dirty="0"/>
              <a:t>There are </a:t>
            </a:r>
            <a:r>
              <a:rPr lang="fr-FR" dirty="0" err="1"/>
              <a:t>some</a:t>
            </a:r>
            <a:r>
              <a:rPr lang="fr-FR" dirty="0"/>
              <a:t> (</a:t>
            </a:r>
            <a:r>
              <a:rPr lang="fr-FR" dirty="0" err="1"/>
              <a:t>ugly</a:t>
            </a:r>
            <a:r>
              <a:rPr lang="fr-FR" dirty="0"/>
              <a:t>) macros </a:t>
            </a:r>
            <a:r>
              <a:rPr lang="fr-FR" dirty="0" err="1"/>
              <a:t>used</a:t>
            </a:r>
            <a:r>
              <a:rPr lang="fr-FR" dirty="0"/>
              <a:t>:</a:t>
            </a:r>
          </a:p>
          <a:p>
            <a:pPr lvl="1"/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PRId8</a:t>
            </a:r>
          </a:p>
          <a:p>
            <a:pPr lvl="1"/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</a:p>
          <a:p>
            <a:pPr lvl="1"/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PRId32</a:t>
            </a:r>
          </a:p>
          <a:p>
            <a:pPr lvl="1"/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PRId64</a:t>
            </a:r>
          </a:p>
          <a:p>
            <a:r>
              <a:rPr lang="fr-FR" dirty="0"/>
              <a:t>You can use </a:t>
            </a:r>
            <a:r>
              <a:rPr lang="fr-FR" dirty="0" err="1"/>
              <a:t>these</a:t>
            </a:r>
            <a:r>
              <a:rPr lang="fr-FR" dirty="0"/>
              <a:t> macros for octal or </a:t>
            </a:r>
            <a:r>
              <a:rPr lang="fr-FR" dirty="0" err="1"/>
              <a:t>hex</a:t>
            </a:r>
            <a:r>
              <a:rPr lang="fr-FR" dirty="0"/>
              <a:t> by </a:t>
            </a:r>
            <a:r>
              <a:rPr lang="fr-FR" dirty="0" err="1"/>
              <a:t>changing</a:t>
            </a:r>
            <a:r>
              <a:rPr lang="fr-FR" dirty="0"/>
              <a:t> 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fr-FR" dirty="0"/>
              <a:t> to 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fr-FR" dirty="0"/>
              <a:t> or 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fr-FR" dirty="0"/>
              <a:t>, e.g. 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PRIx32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9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1A9C5-A63F-4022-8610-B4E9E70D9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print macros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D9F1D-FAE2-45F7-8C60-E2462E511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1778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 use these macros,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inttypes.h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r>
              <a:rPr lang="en-US" dirty="0"/>
              <a:t>Note that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inttypes.h</a:t>
            </a:r>
            <a:r>
              <a:rPr lang="en-US" dirty="0"/>
              <a:t> includes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stdint.h</a:t>
            </a:r>
            <a:r>
              <a:rPr lang="en-US" dirty="0"/>
              <a:t>, so you can kill two birds with one stone</a:t>
            </a:r>
          </a:p>
          <a:p>
            <a:r>
              <a:rPr lang="en-US" dirty="0"/>
              <a:t>These macros are special strings</a:t>
            </a:r>
          </a:p>
          <a:p>
            <a:r>
              <a:rPr lang="en-US" dirty="0"/>
              <a:t>There's an obscure rule in C that treats consecutive strings literals like a single string literal: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"goats" "boats" "moats"</a:t>
            </a:r>
            <a:r>
              <a:rPr lang="en-US" dirty="0"/>
              <a:t> is the same to the compiler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goatsboatsmoats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dirty="0"/>
              <a:t>To use a macro, it has to "float" in between the rest of a formatting string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EFAD7F8-1864-485A-A442-1EF3F41B47E2}"/>
              </a:ext>
            </a:extLst>
          </p:cNvPr>
          <p:cNvSpPr txBox="1">
            <a:spLocks/>
          </p:cNvSpPr>
          <p:nvPr/>
        </p:nvSpPr>
        <p:spPr>
          <a:xfrm>
            <a:off x="588264" y="4953000"/>
            <a:ext cx="108204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 = 7;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fr-FR" sz="3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int32_t</a:t>
            </a:r>
            <a:r>
              <a:rPr lang="fr-F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 = 7;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"Value: %d\n"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a);		  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int version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"Value: %"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PRId32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"\n"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b);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int32_t version</a:t>
            </a:r>
          </a:p>
        </p:txBody>
      </p:sp>
    </p:spTree>
    <p:extLst>
      <p:ext uri="{BB962C8B-B14F-4D97-AF65-F5344CB8AC3E}">
        <p14:creationId xmlns:p14="http://schemas.microsoft.com/office/powerpoint/2010/main" val="96273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81BD"/>
      </a:hlink>
      <a:folHlink>
        <a:srgbClr val="4F81B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1847</TotalTime>
  <Words>1903</Words>
  <Application>Microsoft Office PowerPoint</Application>
  <PresentationFormat>Widescreen</PresentationFormat>
  <Paragraphs>255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1</vt:lpstr>
      <vt:lpstr>Fixed Width Types</vt:lpstr>
      <vt:lpstr>The problem</vt:lpstr>
      <vt:lpstr>Fixed width types</vt:lpstr>
      <vt:lpstr>What about printing those things?</vt:lpstr>
      <vt:lpstr>Using the print macros</vt:lpstr>
      <vt:lpstr>Course Themes</vt:lpstr>
      <vt:lpstr>Themes from the book</vt:lpstr>
      <vt:lpstr>Scarcity of resources</vt:lpstr>
      <vt:lpstr>Tradeoffs</vt:lpstr>
      <vt:lpstr>Complexity</vt:lpstr>
      <vt:lpstr>Consequences of complexity</vt:lpstr>
      <vt:lpstr>Semiotics</vt:lpstr>
      <vt:lpstr>Machine to machine communication</vt:lpstr>
      <vt:lpstr>Machine to human communication</vt:lpstr>
      <vt:lpstr>Machine to world communication </vt:lpstr>
      <vt:lpstr>System Architectures</vt:lpstr>
      <vt:lpstr>System architectures</vt:lpstr>
      <vt:lpstr>Client/server architectures</vt:lpstr>
      <vt:lpstr>Client/server advantages and disadvantages</vt:lpstr>
      <vt:lpstr>Peer-to-peer (P2P) architectures</vt:lpstr>
      <vt:lpstr>Layered architectures</vt:lpstr>
      <vt:lpstr>Pipe-and-filter architectures</vt:lpstr>
      <vt:lpstr>Event-driven architectures</vt:lpstr>
      <vt:lpstr>Hybrid architectures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341</cp:revision>
  <dcterms:created xsi:type="dcterms:W3CDTF">2009-08-24T20:26:10Z</dcterms:created>
  <dcterms:modified xsi:type="dcterms:W3CDTF">2025-01-14T22:12:45Z</dcterms:modified>
</cp:coreProperties>
</file>